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7" r:id="rId12"/>
    <p:sldId id="266" r:id="rId13"/>
    <p:sldId id="269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CE5"/>
    <a:srgbClr val="97BF97"/>
    <a:srgbClr val="8A40A1"/>
    <a:srgbClr val="0F9CB5"/>
    <a:srgbClr val="C0C000"/>
    <a:srgbClr val="5757F9"/>
    <a:srgbClr val="FFA0A0"/>
    <a:srgbClr val="A0A0A4"/>
    <a:srgbClr val="FFA040"/>
    <a:srgbClr val="940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F9D64-1796-49AE-B298-25E993B96E09}" v="1156" dt="2023-11-16T18:52:37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Singleton (Staff)" userId="2dcc9d5e-827b-4262-9459-b99fafc379b3" providerId="ADAL" clId="{9B678F63-CE13-442D-9C7E-4F2D1F9B5C5A}"/>
    <pc:docChg chg="undo custSel addSld modSld sldOrd">
      <pc:chgData name="Sam Singleton (Staff)" userId="2dcc9d5e-827b-4262-9459-b99fafc379b3" providerId="ADAL" clId="{9B678F63-CE13-442D-9C7E-4F2D1F9B5C5A}" dt="2023-11-17T10:15:42" v="2042" actId="20577"/>
      <pc:docMkLst>
        <pc:docMk/>
      </pc:docMkLst>
      <pc:sldChg chg="modSp mod">
        <pc:chgData name="Sam Singleton (Staff)" userId="2dcc9d5e-827b-4262-9459-b99fafc379b3" providerId="ADAL" clId="{9B678F63-CE13-442D-9C7E-4F2D1F9B5C5A}" dt="2023-11-17T10:15:42" v="2042" actId="20577"/>
        <pc:sldMkLst>
          <pc:docMk/>
          <pc:sldMk cId="113442291" sldId="256"/>
        </pc:sldMkLst>
        <pc:spChg chg="mod">
          <ac:chgData name="Sam Singleton (Staff)" userId="2dcc9d5e-827b-4262-9459-b99fafc379b3" providerId="ADAL" clId="{9B678F63-CE13-442D-9C7E-4F2D1F9B5C5A}" dt="2023-11-17T10:15:42" v="2042" actId="20577"/>
          <ac:spMkLst>
            <pc:docMk/>
            <pc:sldMk cId="113442291" sldId="256"/>
            <ac:spMk id="3" creationId="{E4737301-D1D0-0E2A-F74E-3E9247FD326C}"/>
          </ac:spMkLst>
        </pc:spChg>
      </pc:sldChg>
      <pc:sldChg chg="addSp delSp modSp mod modAnim">
        <pc:chgData name="Sam Singleton (Staff)" userId="2dcc9d5e-827b-4262-9459-b99fafc379b3" providerId="ADAL" clId="{9B678F63-CE13-442D-9C7E-4F2D1F9B5C5A}" dt="2023-11-15T13:25:02.571" v="1380" actId="1035"/>
        <pc:sldMkLst>
          <pc:docMk/>
          <pc:sldMk cId="3184507601" sldId="259"/>
        </pc:sldMkLst>
        <pc:spChg chg="mod">
          <ac:chgData name="Sam Singleton (Staff)" userId="2dcc9d5e-827b-4262-9459-b99fafc379b3" providerId="ADAL" clId="{9B678F63-CE13-442D-9C7E-4F2D1F9B5C5A}" dt="2023-11-15T13:25:00.060" v="1368" actId="1035"/>
          <ac:spMkLst>
            <pc:docMk/>
            <pc:sldMk cId="3184507601" sldId="259"/>
            <ac:spMk id="5" creationId="{7E6E12C8-6D99-3016-3886-38D99D6510B1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7" creationId="{46148CC0-C00B-2ED7-9AEB-5066D97E68F5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8" creationId="{B9E652B3-5105-2FCF-9768-13374C53722F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9" creationId="{AE0FFE55-759E-1452-51DD-D23F70DFB2FF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10" creationId="{794BCE4D-4BA2-0AA7-8554-619A879C1619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11" creationId="{28C02532-FAAE-673C-0254-113BCECD272D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14" creationId="{230002C0-B4BC-E40C-0686-5D3DCA76E9D5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17" creationId="{E2BCC81B-B75F-8C79-AC17-91F9451B3271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18" creationId="{596C26CE-F033-AD06-E618-1156C48D7277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19" creationId="{8DFD9A25-F2AA-3E25-8D51-A84A1BD61D1B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22" creationId="{D1471608-7DFC-3282-9AF2-E21B1466DBB5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23" creationId="{91B22F3B-6A43-B9C4-88BA-48638BC72554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24" creationId="{0C010ED6-0162-79AE-81E6-055FC11329D8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25" creationId="{B7814564-877F-268A-F8C5-E5696A3EFF7E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26" creationId="{F72B990C-52B6-3847-7A1E-D38AE0EA3908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27" creationId="{B68E6C76-DB48-BB0D-0CA8-286099D66012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30" creationId="{B15BF072-D108-C017-F656-CADEABC3747A}"/>
          </ac:spMkLst>
        </pc:spChg>
        <pc:spChg chg="add del mod">
          <ac:chgData name="Sam Singleton (Staff)" userId="2dcc9d5e-827b-4262-9459-b99fafc379b3" providerId="ADAL" clId="{9B678F63-CE13-442D-9C7E-4F2D1F9B5C5A}" dt="2023-11-15T12:58:10.029" v="495" actId="478"/>
          <ac:spMkLst>
            <pc:docMk/>
            <pc:sldMk cId="3184507601" sldId="259"/>
            <ac:spMk id="31" creationId="{D227DE65-92BE-BC77-0190-84E067770399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32" creationId="{62F5003C-3A8C-641C-89A3-6FDBE85969CE}"/>
          </ac:spMkLst>
        </pc:spChg>
        <pc:spChg chg="add del mod">
          <ac:chgData name="Sam Singleton (Staff)" userId="2dcc9d5e-827b-4262-9459-b99fafc379b3" providerId="ADAL" clId="{9B678F63-CE13-442D-9C7E-4F2D1F9B5C5A}" dt="2023-11-15T12:59:09.168" v="514" actId="478"/>
          <ac:spMkLst>
            <pc:docMk/>
            <pc:sldMk cId="3184507601" sldId="259"/>
            <ac:spMk id="33" creationId="{FE8C0F4F-698A-25AF-D75A-1623DCAADDAB}"/>
          </ac:spMkLst>
        </pc:spChg>
        <pc:spChg chg="add mod">
          <ac:chgData name="Sam Singleton (Staff)" userId="2dcc9d5e-827b-4262-9459-b99fafc379b3" providerId="ADAL" clId="{9B678F63-CE13-442D-9C7E-4F2D1F9B5C5A}" dt="2023-11-15T13:25:02.571" v="1380" actId="1035"/>
          <ac:spMkLst>
            <pc:docMk/>
            <pc:sldMk cId="3184507601" sldId="259"/>
            <ac:spMk id="34" creationId="{1C29264C-207D-D0BD-0313-A84A4ACE3B0F}"/>
          </ac:spMkLst>
        </pc:spChg>
        <pc:grpChg chg="add mod">
          <ac:chgData name="Sam Singleton (Staff)" userId="2dcc9d5e-827b-4262-9459-b99fafc379b3" providerId="ADAL" clId="{9B678F63-CE13-442D-9C7E-4F2D1F9B5C5A}" dt="2023-11-15T13:25:02.571" v="1380" actId="1035"/>
          <ac:grpSpMkLst>
            <pc:docMk/>
            <pc:sldMk cId="3184507601" sldId="259"/>
            <ac:grpSpMk id="20" creationId="{4D195DD9-8437-6CF8-0928-2757BA113D68}"/>
          </ac:grpSpMkLst>
        </pc:grpChg>
        <pc:grpChg chg="add mod">
          <ac:chgData name="Sam Singleton (Staff)" userId="2dcc9d5e-827b-4262-9459-b99fafc379b3" providerId="ADAL" clId="{9B678F63-CE13-442D-9C7E-4F2D1F9B5C5A}" dt="2023-11-15T13:25:02.571" v="1380" actId="1035"/>
          <ac:grpSpMkLst>
            <pc:docMk/>
            <pc:sldMk cId="3184507601" sldId="259"/>
            <ac:grpSpMk id="21" creationId="{DAB0D119-2DB7-5099-B50E-5E9D0BD6A158}"/>
          </ac:grpSpMkLst>
        </pc:grpChg>
        <pc:graphicFrameChg chg="del mod">
          <ac:chgData name="Sam Singleton (Staff)" userId="2dcc9d5e-827b-4262-9459-b99fafc379b3" providerId="ADAL" clId="{9B678F63-CE13-442D-9C7E-4F2D1F9B5C5A}" dt="2023-11-15T12:54:48.111" v="329" actId="478"/>
          <ac:graphicFrameMkLst>
            <pc:docMk/>
            <pc:sldMk cId="3184507601" sldId="259"/>
            <ac:graphicFrameMk id="6" creationId="{83FD4126-DC64-875A-6F3E-C4206D50F81D}"/>
          </ac:graphicFrameMkLst>
        </pc:graphicFrameChg>
        <pc:graphicFrameChg chg="add del mod">
          <ac:chgData name="Sam Singleton (Staff)" userId="2dcc9d5e-827b-4262-9459-b99fafc379b3" providerId="ADAL" clId="{9B678F63-CE13-442D-9C7E-4F2D1F9B5C5A}" dt="2023-11-15T12:46:46.811" v="72" actId="478"/>
          <ac:graphicFrameMkLst>
            <pc:docMk/>
            <pc:sldMk cId="3184507601" sldId="259"/>
            <ac:graphicFrameMk id="13" creationId="{3CB8DEA7-E1F7-8793-7308-8D696E4366D8}"/>
          </ac:graphicFrameMkLst>
        </pc:graphicFrameChg>
        <pc:picChg chg="mod">
          <ac:chgData name="Sam Singleton (Staff)" userId="2dcc9d5e-827b-4262-9459-b99fafc379b3" providerId="ADAL" clId="{9B678F63-CE13-442D-9C7E-4F2D1F9B5C5A}" dt="2023-11-15T13:25:00.060" v="1368" actId="1035"/>
          <ac:picMkLst>
            <pc:docMk/>
            <pc:sldMk cId="3184507601" sldId="259"/>
            <ac:picMk id="2" creationId="{F0B76A9C-1451-5C52-639B-8EF7A1004934}"/>
          </ac:picMkLst>
        </pc:picChg>
        <pc:picChg chg="mod">
          <ac:chgData name="Sam Singleton (Staff)" userId="2dcc9d5e-827b-4262-9459-b99fafc379b3" providerId="ADAL" clId="{9B678F63-CE13-442D-9C7E-4F2D1F9B5C5A}" dt="2023-11-15T13:25:00.060" v="1368" actId="1035"/>
          <ac:picMkLst>
            <pc:docMk/>
            <pc:sldMk cId="3184507601" sldId="259"/>
            <ac:picMk id="3" creationId="{7712439A-C09F-051C-ABE5-21BB581C561E}"/>
          </ac:picMkLst>
        </pc:picChg>
        <pc:picChg chg="mod">
          <ac:chgData name="Sam Singleton (Staff)" userId="2dcc9d5e-827b-4262-9459-b99fafc379b3" providerId="ADAL" clId="{9B678F63-CE13-442D-9C7E-4F2D1F9B5C5A}" dt="2023-11-15T13:25:00.060" v="1368" actId="1035"/>
          <ac:picMkLst>
            <pc:docMk/>
            <pc:sldMk cId="3184507601" sldId="259"/>
            <ac:picMk id="4" creationId="{726B4E0C-8C5B-15A1-1D0A-AF3F2FF75F7E}"/>
          </ac:picMkLst>
        </pc:picChg>
        <pc:picChg chg="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2" creationId="{14F8E0E4-3E88-7378-214C-ED4C969AE661}"/>
          </ac:picMkLst>
        </pc:picChg>
        <pc:picChg chg="add 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5" creationId="{1A6BBE0D-FA1A-C2FC-018F-BE4B3E5CAD97}"/>
          </ac:picMkLst>
        </pc:picChg>
        <pc:picChg chg="add 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6" creationId="{E76481C1-26EE-D47A-C14D-B845BE896573}"/>
          </ac:picMkLst>
        </pc:picChg>
        <pc:picChg chg="add 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28" creationId="{18576C67-5948-6361-2374-6294268A6459}"/>
          </ac:picMkLst>
        </pc:picChg>
        <pc:picChg chg="add 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26" creationId="{D7486372-76E7-B307-41F1-04C9E3DA8A31}"/>
          </ac:picMkLst>
        </pc:picChg>
        <pc:picChg chg="mod">
          <ac:chgData name="Sam Singleton (Staff)" userId="2dcc9d5e-827b-4262-9459-b99fafc379b3" providerId="ADAL" clId="{9B678F63-CE13-442D-9C7E-4F2D1F9B5C5A}" dt="2023-11-15T13:25:00.060" v="1368" actId="1035"/>
          <ac:picMkLst>
            <pc:docMk/>
            <pc:sldMk cId="3184507601" sldId="259"/>
            <ac:picMk id="1028" creationId="{754C2BE3-A5CF-5FB0-889D-00FE1B99CAD4}"/>
          </ac:picMkLst>
        </pc:picChg>
        <pc:picChg chg="add 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30" creationId="{DB5E8D84-21BE-AF90-55FA-B47AA1727DAA}"/>
          </ac:picMkLst>
        </pc:picChg>
        <pc:picChg chg="add 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32" creationId="{E63EF731-E70D-9E24-B53D-1E5A27E10E6E}"/>
          </ac:picMkLst>
        </pc:picChg>
        <pc:picChg chg="del mod">
          <ac:chgData name="Sam Singleton (Staff)" userId="2dcc9d5e-827b-4262-9459-b99fafc379b3" providerId="ADAL" clId="{9B678F63-CE13-442D-9C7E-4F2D1F9B5C5A}" dt="2023-11-15T12:48:26.948" v="125" actId="478"/>
          <ac:picMkLst>
            <pc:docMk/>
            <pc:sldMk cId="3184507601" sldId="259"/>
            <ac:picMk id="1033" creationId="{AFB50EA1-7F47-AD4F-8C1B-B5A9FCD5C4E2}"/>
          </ac:picMkLst>
        </pc:picChg>
        <pc:picChg chg="add 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34" creationId="{69A31FE0-B820-BE4F-E0E9-9405467EB4E3}"/>
          </ac:picMkLst>
        </pc:picChg>
        <pc:picChg chg="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35" creationId="{4EF3439E-E456-7FD2-A3A3-6D04D418606E}"/>
          </ac:picMkLst>
        </pc:picChg>
        <pc:picChg chg="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37" creationId="{1B262F8A-FD33-C2B9-388E-1EC03865516C}"/>
          </ac:picMkLst>
        </pc:picChg>
        <pc:picChg chg="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43" creationId="{B4BC7CD7-9377-5FAF-1858-5C1DE2FC2D81}"/>
          </ac:picMkLst>
        </pc:picChg>
        <pc:picChg chg="mod">
          <ac:chgData name="Sam Singleton (Staff)" userId="2dcc9d5e-827b-4262-9459-b99fafc379b3" providerId="ADAL" clId="{9B678F63-CE13-442D-9C7E-4F2D1F9B5C5A}" dt="2023-11-15T13:25:02.571" v="1380" actId="1035"/>
          <ac:picMkLst>
            <pc:docMk/>
            <pc:sldMk cId="3184507601" sldId="259"/>
            <ac:picMk id="1045" creationId="{72823C24-0B5D-9409-0E39-C1AF24AFD75A}"/>
          </ac:picMkLst>
        </pc:picChg>
      </pc:sldChg>
      <pc:sldChg chg="addSp delSp modSp new mod modAnim">
        <pc:chgData name="Sam Singleton (Staff)" userId="2dcc9d5e-827b-4262-9459-b99fafc379b3" providerId="ADAL" clId="{9B678F63-CE13-442D-9C7E-4F2D1F9B5C5A}" dt="2023-11-15T13:12:34.974" v="1364"/>
        <pc:sldMkLst>
          <pc:docMk/>
          <pc:sldMk cId="2711164214" sldId="260"/>
        </pc:sldMkLst>
        <pc:spChg chg="add mod">
          <ac:chgData name="Sam Singleton (Staff)" userId="2dcc9d5e-827b-4262-9459-b99fafc379b3" providerId="ADAL" clId="{9B678F63-CE13-442D-9C7E-4F2D1F9B5C5A}" dt="2023-11-15T13:06:02.124" v="745" actId="208"/>
          <ac:spMkLst>
            <pc:docMk/>
            <pc:sldMk cId="2711164214" sldId="260"/>
            <ac:spMk id="3" creationId="{50DCA72C-4A27-23D1-86FA-CAFC3AF9D6B4}"/>
          </ac:spMkLst>
        </pc:spChg>
        <pc:spChg chg="add mod">
          <ac:chgData name="Sam Singleton (Staff)" userId="2dcc9d5e-827b-4262-9459-b99fafc379b3" providerId="ADAL" clId="{9B678F63-CE13-442D-9C7E-4F2D1F9B5C5A}" dt="2023-11-15T13:06:11.603" v="748" actId="14100"/>
          <ac:spMkLst>
            <pc:docMk/>
            <pc:sldMk cId="2711164214" sldId="260"/>
            <ac:spMk id="4" creationId="{B56CE612-E06C-F66F-5935-FF83BD121438}"/>
          </ac:spMkLst>
        </pc:spChg>
        <pc:spChg chg="add mod">
          <ac:chgData name="Sam Singleton (Staff)" userId="2dcc9d5e-827b-4262-9459-b99fafc379b3" providerId="ADAL" clId="{9B678F63-CE13-442D-9C7E-4F2D1F9B5C5A}" dt="2023-11-15T13:06:16.043" v="752" actId="14100"/>
          <ac:spMkLst>
            <pc:docMk/>
            <pc:sldMk cId="2711164214" sldId="260"/>
            <ac:spMk id="5" creationId="{BD998DBF-7221-A66A-7990-CBECF6D7F7E9}"/>
          </ac:spMkLst>
        </pc:spChg>
        <pc:spChg chg="add del mod">
          <ac:chgData name="Sam Singleton (Staff)" userId="2dcc9d5e-827b-4262-9459-b99fafc379b3" providerId="ADAL" clId="{9B678F63-CE13-442D-9C7E-4F2D1F9B5C5A}" dt="2023-11-15T13:07:42.390" v="835"/>
          <ac:spMkLst>
            <pc:docMk/>
            <pc:sldMk cId="2711164214" sldId="260"/>
            <ac:spMk id="6" creationId="{57A32533-5B42-30A4-955D-A11A4F434CCB}"/>
          </ac:spMkLst>
        </pc:spChg>
        <pc:spChg chg="add mod">
          <ac:chgData name="Sam Singleton (Staff)" userId="2dcc9d5e-827b-4262-9459-b99fafc379b3" providerId="ADAL" clId="{9B678F63-CE13-442D-9C7E-4F2D1F9B5C5A}" dt="2023-11-15T13:07:52.973" v="850" actId="1036"/>
          <ac:spMkLst>
            <pc:docMk/>
            <pc:sldMk cId="2711164214" sldId="260"/>
            <ac:spMk id="8" creationId="{9B44358D-72AE-C17B-F729-A7E3A218640E}"/>
          </ac:spMkLst>
        </pc:spChg>
        <pc:spChg chg="add mod">
          <ac:chgData name="Sam Singleton (Staff)" userId="2dcc9d5e-827b-4262-9459-b99fafc379b3" providerId="ADAL" clId="{9B678F63-CE13-442D-9C7E-4F2D1F9B5C5A}" dt="2023-11-15T13:10:27.922" v="1234" actId="1036"/>
          <ac:spMkLst>
            <pc:docMk/>
            <pc:sldMk cId="2711164214" sldId="260"/>
            <ac:spMk id="9" creationId="{FC654213-86CA-33CD-FB29-8CB1B61F5509}"/>
          </ac:spMkLst>
        </pc:spChg>
        <pc:spChg chg="add mod">
          <ac:chgData name="Sam Singleton (Staff)" userId="2dcc9d5e-827b-4262-9459-b99fafc379b3" providerId="ADAL" clId="{9B678F63-CE13-442D-9C7E-4F2D1F9B5C5A}" dt="2023-11-15T13:12:02.735" v="1358" actId="20577"/>
          <ac:spMkLst>
            <pc:docMk/>
            <pc:sldMk cId="2711164214" sldId="260"/>
            <ac:spMk id="11" creationId="{81E0AA07-EECC-7AED-4DD3-A8937CF08B91}"/>
          </ac:spMkLst>
        </pc:spChg>
        <pc:spChg chg="add mod">
          <ac:chgData name="Sam Singleton (Staff)" userId="2dcc9d5e-827b-4262-9459-b99fafc379b3" providerId="ADAL" clId="{9B678F63-CE13-442D-9C7E-4F2D1F9B5C5A}" dt="2023-11-15T13:11:41.855" v="1341" actId="20577"/>
          <ac:spMkLst>
            <pc:docMk/>
            <pc:sldMk cId="2711164214" sldId="260"/>
            <ac:spMk id="13" creationId="{354BA280-8DA5-A3E3-0BAD-03370614C955}"/>
          </ac:spMkLst>
        </pc:spChg>
        <pc:spChg chg="add mod">
          <ac:chgData name="Sam Singleton (Staff)" userId="2dcc9d5e-827b-4262-9459-b99fafc379b3" providerId="ADAL" clId="{9B678F63-CE13-442D-9C7E-4F2D1F9B5C5A}" dt="2023-11-15T13:11:47.125" v="1354" actId="20577"/>
          <ac:spMkLst>
            <pc:docMk/>
            <pc:sldMk cId="2711164214" sldId="260"/>
            <ac:spMk id="14" creationId="{2218C604-7AC0-1C36-2BA0-837DA14C448F}"/>
          </ac:spMkLst>
        </pc:spChg>
        <pc:spChg chg="add mod">
          <ac:chgData name="Sam Singleton (Staff)" userId="2dcc9d5e-827b-4262-9459-b99fafc379b3" providerId="ADAL" clId="{9B678F63-CE13-442D-9C7E-4F2D1F9B5C5A}" dt="2023-11-15T13:12:13.143" v="1360" actId="1076"/>
          <ac:spMkLst>
            <pc:docMk/>
            <pc:sldMk cId="2711164214" sldId="260"/>
            <ac:spMk id="15" creationId="{CDB35DE7-7603-39E7-A3E1-CFCD798E1523}"/>
          </ac:spMkLst>
        </pc:spChg>
        <pc:spChg chg="add mod">
          <ac:chgData name="Sam Singleton (Staff)" userId="2dcc9d5e-827b-4262-9459-b99fafc379b3" providerId="ADAL" clId="{9B678F63-CE13-442D-9C7E-4F2D1F9B5C5A}" dt="2023-11-15T13:12:20.205" v="1362" actId="1076"/>
          <ac:spMkLst>
            <pc:docMk/>
            <pc:sldMk cId="2711164214" sldId="260"/>
            <ac:spMk id="16" creationId="{CA031184-EA4D-48C5-8351-408F88E51E2D}"/>
          </ac:spMkLst>
        </pc:spChg>
        <pc:picChg chg="add mod">
          <ac:chgData name="Sam Singleton (Staff)" userId="2dcc9d5e-827b-4262-9459-b99fafc379b3" providerId="ADAL" clId="{9B678F63-CE13-442D-9C7E-4F2D1F9B5C5A}" dt="2023-11-15T13:05:23.427" v="740" actId="1076"/>
          <ac:picMkLst>
            <pc:docMk/>
            <pc:sldMk cId="2711164214" sldId="260"/>
            <ac:picMk id="2" creationId="{D7E04FB0-1AE7-B0A3-4398-1617ABFB5869}"/>
          </ac:picMkLst>
        </pc:picChg>
      </pc:sldChg>
      <pc:sldChg chg="addSp delSp modSp new mod">
        <pc:chgData name="Sam Singleton (Staff)" userId="2dcc9d5e-827b-4262-9459-b99fafc379b3" providerId="ADAL" clId="{9B678F63-CE13-442D-9C7E-4F2D1F9B5C5A}" dt="2023-11-15T15:44:46.407" v="2028" actId="1076"/>
        <pc:sldMkLst>
          <pc:docMk/>
          <pc:sldMk cId="2362315931" sldId="261"/>
        </pc:sldMkLst>
        <pc:spChg chg="del">
          <ac:chgData name="Sam Singleton (Staff)" userId="2dcc9d5e-827b-4262-9459-b99fafc379b3" providerId="ADAL" clId="{9B678F63-CE13-442D-9C7E-4F2D1F9B5C5A}" dt="2023-11-15T13:26:21.734" v="1387" actId="478"/>
          <ac:spMkLst>
            <pc:docMk/>
            <pc:sldMk cId="2362315931" sldId="261"/>
            <ac:spMk id="3" creationId="{88101C6B-4759-19E2-341F-0FC728498877}"/>
          </ac:spMkLst>
        </pc:spChg>
        <pc:spChg chg="del">
          <ac:chgData name="Sam Singleton (Staff)" userId="2dcc9d5e-827b-4262-9459-b99fafc379b3" providerId="ADAL" clId="{9B678F63-CE13-442D-9C7E-4F2D1F9B5C5A}" dt="2023-11-15T13:26:20.296" v="1386" actId="478"/>
          <ac:spMkLst>
            <pc:docMk/>
            <pc:sldMk cId="2362315931" sldId="261"/>
            <ac:spMk id="4" creationId="{248E0B6E-B1C5-3BFB-1394-F95752326628}"/>
          </ac:spMkLst>
        </pc:spChg>
        <pc:spChg chg="add mod">
          <ac:chgData name="Sam Singleton (Staff)" userId="2dcc9d5e-827b-4262-9459-b99fafc379b3" providerId="ADAL" clId="{9B678F63-CE13-442D-9C7E-4F2D1F9B5C5A}" dt="2023-11-15T15:27:48.388" v="1507" actId="1038"/>
          <ac:spMkLst>
            <pc:docMk/>
            <pc:sldMk cId="2362315931" sldId="261"/>
            <ac:spMk id="9" creationId="{4381BEFD-981C-7A2F-5EE1-57E9150898B3}"/>
          </ac:spMkLst>
        </pc:spChg>
        <pc:spChg chg="add mod">
          <ac:chgData name="Sam Singleton (Staff)" userId="2dcc9d5e-827b-4262-9459-b99fafc379b3" providerId="ADAL" clId="{9B678F63-CE13-442D-9C7E-4F2D1F9B5C5A}" dt="2023-11-15T15:27:48.388" v="1507" actId="1038"/>
          <ac:spMkLst>
            <pc:docMk/>
            <pc:sldMk cId="2362315931" sldId="261"/>
            <ac:spMk id="10" creationId="{CE0E6FAA-0A80-16C7-7087-6A2DF346856A}"/>
          </ac:spMkLst>
        </pc:spChg>
        <pc:spChg chg="add mod">
          <ac:chgData name="Sam Singleton (Staff)" userId="2dcc9d5e-827b-4262-9459-b99fafc379b3" providerId="ADAL" clId="{9B678F63-CE13-442D-9C7E-4F2D1F9B5C5A}" dt="2023-11-15T15:44:15.591" v="2020" actId="1076"/>
          <ac:spMkLst>
            <pc:docMk/>
            <pc:sldMk cId="2362315931" sldId="261"/>
            <ac:spMk id="19" creationId="{2A6EB7D5-012A-8F14-24A6-44E683390A05}"/>
          </ac:spMkLst>
        </pc:spChg>
        <pc:spChg chg="add mod">
          <ac:chgData name="Sam Singleton (Staff)" userId="2dcc9d5e-827b-4262-9459-b99fafc379b3" providerId="ADAL" clId="{9B678F63-CE13-442D-9C7E-4F2D1F9B5C5A}" dt="2023-11-15T15:43:40.184" v="2019" actId="1076"/>
          <ac:spMkLst>
            <pc:docMk/>
            <pc:sldMk cId="2362315931" sldId="261"/>
            <ac:spMk id="20" creationId="{6394FA54-1E79-5B5A-01FC-4CD94E822917}"/>
          </ac:spMkLst>
        </pc:spChg>
        <pc:picChg chg="add mod">
          <ac:chgData name="Sam Singleton (Staff)" userId="2dcc9d5e-827b-4262-9459-b99fafc379b3" providerId="ADAL" clId="{9B678F63-CE13-442D-9C7E-4F2D1F9B5C5A}" dt="2023-11-15T15:43:34.920" v="2018" actId="1076"/>
          <ac:picMkLst>
            <pc:docMk/>
            <pc:sldMk cId="2362315931" sldId="261"/>
            <ac:picMk id="5" creationId="{2FC18994-85EA-8534-4946-EFA45E5099D4}"/>
          </ac:picMkLst>
        </pc:picChg>
        <pc:picChg chg="add mod">
          <ac:chgData name="Sam Singleton (Staff)" userId="2dcc9d5e-827b-4262-9459-b99fafc379b3" providerId="ADAL" clId="{9B678F63-CE13-442D-9C7E-4F2D1F9B5C5A}" dt="2023-11-15T15:27:48.388" v="1507" actId="1038"/>
          <ac:picMkLst>
            <pc:docMk/>
            <pc:sldMk cId="2362315931" sldId="261"/>
            <ac:picMk id="6" creationId="{B5136792-4D1A-AD0A-B7C8-299C9D1D86CF}"/>
          </ac:picMkLst>
        </pc:picChg>
        <pc:picChg chg="add mod">
          <ac:chgData name="Sam Singleton (Staff)" userId="2dcc9d5e-827b-4262-9459-b99fafc379b3" providerId="ADAL" clId="{9B678F63-CE13-442D-9C7E-4F2D1F9B5C5A}" dt="2023-11-15T15:27:48.388" v="1507" actId="1038"/>
          <ac:picMkLst>
            <pc:docMk/>
            <pc:sldMk cId="2362315931" sldId="261"/>
            <ac:picMk id="7" creationId="{086268A0-0F1A-C077-44D8-BE27128098C6}"/>
          </ac:picMkLst>
        </pc:picChg>
        <pc:picChg chg="add mod">
          <ac:chgData name="Sam Singleton (Staff)" userId="2dcc9d5e-827b-4262-9459-b99fafc379b3" providerId="ADAL" clId="{9B678F63-CE13-442D-9C7E-4F2D1F9B5C5A}" dt="2023-11-15T15:27:48.388" v="1507" actId="1038"/>
          <ac:picMkLst>
            <pc:docMk/>
            <pc:sldMk cId="2362315931" sldId="261"/>
            <ac:picMk id="8" creationId="{0EE058B0-22EE-75ED-0B8F-32C3287DD67E}"/>
          </ac:picMkLst>
        </pc:picChg>
        <pc:picChg chg="add mod modCrop">
          <ac:chgData name="Sam Singleton (Staff)" userId="2dcc9d5e-827b-4262-9459-b99fafc379b3" providerId="ADAL" clId="{9B678F63-CE13-442D-9C7E-4F2D1F9B5C5A}" dt="2023-11-15T15:27:45.994" v="1499" actId="1038"/>
          <ac:picMkLst>
            <pc:docMk/>
            <pc:sldMk cId="2362315931" sldId="261"/>
            <ac:picMk id="11" creationId="{C445AEFF-BB3D-AB3F-B998-B1968A79FF0D}"/>
          </ac:picMkLst>
        </pc:picChg>
        <pc:cxnChg chg="add mod">
          <ac:chgData name="Sam Singleton (Staff)" userId="2dcc9d5e-827b-4262-9459-b99fafc379b3" providerId="ADAL" clId="{9B678F63-CE13-442D-9C7E-4F2D1F9B5C5A}" dt="2023-11-15T15:42:59.026" v="1988" actId="1038"/>
          <ac:cxnSpMkLst>
            <pc:docMk/>
            <pc:sldMk cId="2362315931" sldId="261"/>
            <ac:cxnSpMk id="13" creationId="{F90D469A-5581-EA10-DC6F-54FD56AE5D39}"/>
          </ac:cxnSpMkLst>
        </pc:cxnChg>
        <pc:cxnChg chg="add mod">
          <ac:chgData name="Sam Singleton (Staff)" userId="2dcc9d5e-827b-4262-9459-b99fafc379b3" providerId="ADAL" clId="{9B678F63-CE13-442D-9C7E-4F2D1F9B5C5A}" dt="2023-11-15T15:44:15.591" v="2020" actId="1076"/>
          <ac:cxnSpMkLst>
            <pc:docMk/>
            <pc:sldMk cId="2362315931" sldId="261"/>
            <ac:cxnSpMk id="14" creationId="{C6DF037D-7CBB-DBB6-E2BC-BD41B3DB677D}"/>
          </ac:cxnSpMkLst>
        </pc:cxnChg>
        <pc:cxnChg chg="add mod">
          <ac:chgData name="Sam Singleton (Staff)" userId="2dcc9d5e-827b-4262-9459-b99fafc379b3" providerId="ADAL" clId="{9B678F63-CE13-442D-9C7E-4F2D1F9B5C5A}" dt="2023-11-15T15:44:46.407" v="2028" actId="1076"/>
          <ac:cxnSpMkLst>
            <pc:docMk/>
            <pc:sldMk cId="2362315931" sldId="261"/>
            <ac:cxnSpMk id="21" creationId="{377B327B-AF18-17BB-9CCF-7E82E07DC027}"/>
          </ac:cxnSpMkLst>
        </pc:cxnChg>
      </pc:sldChg>
      <pc:sldChg chg="addSp delSp modSp new mod">
        <pc:chgData name="Sam Singleton (Staff)" userId="2dcc9d5e-827b-4262-9459-b99fafc379b3" providerId="ADAL" clId="{9B678F63-CE13-442D-9C7E-4F2D1F9B5C5A}" dt="2023-11-15T15:41:18.673" v="1877" actId="478"/>
        <pc:sldMkLst>
          <pc:docMk/>
          <pc:sldMk cId="337742073" sldId="262"/>
        </pc:sldMkLst>
        <pc:spChg chg="add del mod">
          <ac:chgData name="Sam Singleton (Staff)" userId="2dcc9d5e-827b-4262-9459-b99fafc379b3" providerId="ADAL" clId="{9B678F63-CE13-442D-9C7E-4F2D1F9B5C5A}" dt="2023-11-15T15:41:17.151" v="1876" actId="478"/>
          <ac:spMkLst>
            <pc:docMk/>
            <pc:sldMk cId="337742073" sldId="262"/>
            <ac:spMk id="3" creationId="{348E171C-BF1D-9FA4-B8E8-33AB88ECF219}"/>
          </ac:spMkLst>
        </pc:spChg>
        <pc:spChg chg="add del mod">
          <ac:chgData name="Sam Singleton (Staff)" userId="2dcc9d5e-827b-4262-9459-b99fafc379b3" providerId="ADAL" clId="{9B678F63-CE13-442D-9C7E-4F2D1F9B5C5A}" dt="2023-11-15T15:41:18.673" v="1877" actId="478"/>
          <ac:spMkLst>
            <pc:docMk/>
            <pc:sldMk cId="337742073" sldId="262"/>
            <ac:spMk id="4" creationId="{3237C624-E4C4-E72D-CDF4-6DF7AFC8A42B}"/>
          </ac:spMkLst>
        </pc:spChg>
        <pc:spChg chg="add mod">
          <ac:chgData name="Sam Singleton (Staff)" userId="2dcc9d5e-827b-4262-9459-b99fafc379b3" providerId="ADAL" clId="{9B678F63-CE13-442D-9C7E-4F2D1F9B5C5A}" dt="2023-11-15T15:41:14.758" v="1875" actId="1037"/>
          <ac:spMkLst>
            <pc:docMk/>
            <pc:sldMk cId="337742073" sldId="262"/>
            <ac:spMk id="5" creationId="{91465510-93A4-3F38-4498-9AC33279FC93}"/>
          </ac:spMkLst>
        </pc:spChg>
        <pc:spChg chg="add mod">
          <ac:chgData name="Sam Singleton (Staff)" userId="2dcc9d5e-827b-4262-9459-b99fafc379b3" providerId="ADAL" clId="{9B678F63-CE13-442D-9C7E-4F2D1F9B5C5A}" dt="2023-11-15T15:41:06.175" v="1859" actId="1076"/>
          <ac:spMkLst>
            <pc:docMk/>
            <pc:sldMk cId="337742073" sldId="262"/>
            <ac:spMk id="7" creationId="{D9863B15-A082-923C-B58E-B2A91D6B6F5E}"/>
          </ac:spMkLst>
        </pc:spChg>
        <pc:spChg chg="add mod">
          <ac:chgData name="Sam Singleton (Staff)" userId="2dcc9d5e-827b-4262-9459-b99fafc379b3" providerId="ADAL" clId="{9B678F63-CE13-442D-9C7E-4F2D1F9B5C5A}" dt="2023-11-15T15:41:14.758" v="1875" actId="1037"/>
          <ac:spMkLst>
            <pc:docMk/>
            <pc:sldMk cId="337742073" sldId="262"/>
            <ac:spMk id="9" creationId="{A49A8A62-58BF-6DCF-2E81-C2CD24A77A66}"/>
          </ac:spMkLst>
        </pc:spChg>
        <pc:spChg chg="add mod">
          <ac:chgData name="Sam Singleton (Staff)" userId="2dcc9d5e-827b-4262-9459-b99fafc379b3" providerId="ADAL" clId="{9B678F63-CE13-442D-9C7E-4F2D1F9B5C5A}" dt="2023-11-15T15:41:06.175" v="1859" actId="1076"/>
          <ac:spMkLst>
            <pc:docMk/>
            <pc:sldMk cId="337742073" sldId="262"/>
            <ac:spMk id="10" creationId="{FAC7A5A0-2617-B240-DF09-C1504697FBFC}"/>
          </ac:spMkLst>
        </pc:spChg>
        <pc:spChg chg="add del mod">
          <ac:chgData name="Sam Singleton (Staff)" userId="2dcc9d5e-827b-4262-9459-b99fafc379b3" providerId="ADAL" clId="{9B678F63-CE13-442D-9C7E-4F2D1F9B5C5A}" dt="2023-11-15T15:40:51.678" v="1856" actId="478"/>
          <ac:spMkLst>
            <pc:docMk/>
            <pc:sldMk cId="337742073" sldId="262"/>
            <ac:spMk id="13" creationId="{2F4A0F8E-1344-23F9-E432-ED8ECD45FEF6}"/>
          </ac:spMkLst>
        </pc:spChg>
        <pc:spChg chg="add mod">
          <ac:chgData name="Sam Singleton (Staff)" userId="2dcc9d5e-827b-4262-9459-b99fafc379b3" providerId="ADAL" clId="{9B678F63-CE13-442D-9C7E-4F2D1F9B5C5A}" dt="2023-11-15T15:41:01.863" v="1858" actId="1076"/>
          <ac:spMkLst>
            <pc:docMk/>
            <pc:sldMk cId="337742073" sldId="262"/>
            <ac:spMk id="14" creationId="{3FB3C3AC-A806-AC90-4180-98611FC3E287}"/>
          </ac:spMkLst>
        </pc:spChg>
        <pc:spChg chg="add mod">
          <ac:chgData name="Sam Singleton (Staff)" userId="2dcc9d5e-827b-4262-9459-b99fafc379b3" providerId="ADAL" clId="{9B678F63-CE13-442D-9C7E-4F2D1F9B5C5A}" dt="2023-11-15T15:41:01.863" v="1858" actId="1076"/>
          <ac:spMkLst>
            <pc:docMk/>
            <pc:sldMk cId="337742073" sldId="262"/>
            <ac:spMk id="15" creationId="{5C872159-8AB0-238E-952D-398447EC85B1}"/>
          </ac:spMkLst>
        </pc:spChg>
        <pc:spChg chg="add mod">
          <ac:chgData name="Sam Singleton (Staff)" userId="2dcc9d5e-827b-4262-9459-b99fafc379b3" providerId="ADAL" clId="{9B678F63-CE13-442D-9C7E-4F2D1F9B5C5A}" dt="2023-11-15T15:41:01.863" v="1858" actId="1076"/>
          <ac:spMkLst>
            <pc:docMk/>
            <pc:sldMk cId="337742073" sldId="262"/>
            <ac:spMk id="16" creationId="{E1B9EC93-07EE-9993-27B1-58130701E273}"/>
          </ac:spMkLst>
        </pc:spChg>
        <pc:spChg chg="add mod">
          <ac:chgData name="Sam Singleton (Staff)" userId="2dcc9d5e-827b-4262-9459-b99fafc379b3" providerId="ADAL" clId="{9B678F63-CE13-442D-9C7E-4F2D1F9B5C5A}" dt="2023-11-15T15:41:01.863" v="1858" actId="1076"/>
          <ac:spMkLst>
            <pc:docMk/>
            <pc:sldMk cId="337742073" sldId="262"/>
            <ac:spMk id="17" creationId="{BE3E37C7-C9DE-B0BF-43EF-1FE0827E8526}"/>
          </ac:spMkLst>
        </pc:spChg>
        <pc:spChg chg="add mod">
          <ac:chgData name="Sam Singleton (Staff)" userId="2dcc9d5e-827b-4262-9459-b99fafc379b3" providerId="ADAL" clId="{9B678F63-CE13-442D-9C7E-4F2D1F9B5C5A}" dt="2023-11-15T15:41:06.175" v="1859" actId="1076"/>
          <ac:spMkLst>
            <pc:docMk/>
            <pc:sldMk cId="337742073" sldId="262"/>
            <ac:spMk id="18" creationId="{1E3323FF-9CA3-4FEB-58BF-3F6C103B5252}"/>
          </ac:spMkLst>
        </pc:spChg>
        <pc:spChg chg="add mod">
          <ac:chgData name="Sam Singleton (Staff)" userId="2dcc9d5e-827b-4262-9459-b99fafc379b3" providerId="ADAL" clId="{9B678F63-CE13-442D-9C7E-4F2D1F9B5C5A}" dt="2023-11-15T15:41:01.863" v="1858" actId="1076"/>
          <ac:spMkLst>
            <pc:docMk/>
            <pc:sldMk cId="337742073" sldId="262"/>
            <ac:spMk id="19" creationId="{461D2CA9-4816-0075-3848-B0E27521A591}"/>
          </ac:spMkLst>
        </pc:spChg>
        <pc:graphicFrameChg chg="add mod">
          <ac:chgData name="Sam Singleton (Staff)" userId="2dcc9d5e-827b-4262-9459-b99fafc379b3" providerId="ADAL" clId="{9B678F63-CE13-442D-9C7E-4F2D1F9B5C5A}" dt="2023-11-15T15:41:06.175" v="1859" actId="1076"/>
          <ac:graphicFrameMkLst>
            <pc:docMk/>
            <pc:sldMk cId="337742073" sldId="262"/>
            <ac:graphicFrameMk id="6" creationId="{AE32854E-D9DE-10D0-C32D-9CBC5CC3675E}"/>
          </ac:graphicFrameMkLst>
        </pc:graphicFrameChg>
        <pc:graphicFrameChg chg="add mod">
          <ac:chgData name="Sam Singleton (Staff)" userId="2dcc9d5e-827b-4262-9459-b99fafc379b3" providerId="ADAL" clId="{9B678F63-CE13-442D-9C7E-4F2D1F9B5C5A}" dt="2023-11-15T15:41:14.758" v="1875" actId="1037"/>
          <ac:graphicFrameMkLst>
            <pc:docMk/>
            <pc:sldMk cId="337742073" sldId="262"/>
            <ac:graphicFrameMk id="8" creationId="{E3151CE6-9758-7F78-7341-6846651BBBC2}"/>
          </ac:graphicFrameMkLst>
        </pc:graphicFrameChg>
        <pc:picChg chg="add mod">
          <ac:chgData name="Sam Singleton (Staff)" userId="2dcc9d5e-827b-4262-9459-b99fafc379b3" providerId="ADAL" clId="{9B678F63-CE13-442D-9C7E-4F2D1F9B5C5A}" dt="2023-11-15T15:41:09.063" v="1861" actId="1076"/>
          <ac:picMkLst>
            <pc:docMk/>
            <pc:sldMk cId="337742073" sldId="262"/>
            <ac:picMk id="2" creationId="{6597D1B2-95C1-3E08-53B5-F5D88186B44D}"/>
          </ac:picMkLst>
        </pc:picChg>
        <pc:picChg chg="add mod">
          <ac:chgData name="Sam Singleton (Staff)" userId="2dcc9d5e-827b-4262-9459-b99fafc379b3" providerId="ADAL" clId="{9B678F63-CE13-442D-9C7E-4F2D1F9B5C5A}" dt="2023-11-15T15:41:06.175" v="1859" actId="1076"/>
          <ac:picMkLst>
            <pc:docMk/>
            <pc:sldMk cId="337742073" sldId="262"/>
            <ac:picMk id="11" creationId="{148DE32C-4AC3-7BF5-870D-19FEBD8AA114}"/>
          </ac:picMkLst>
        </pc:picChg>
        <pc:picChg chg="add mod">
          <ac:chgData name="Sam Singleton (Staff)" userId="2dcc9d5e-827b-4262-9459-b99fafc379b3" providerId="ADAL" clId="{9B678F63-CE13-442D-9C7E-4F2D1F9B5C5A}" dt="2023-11-15T15:41:01.863" v="1858" actId="1076"/>
          <ac:picMkLst>
            <pc:docMk/>
            <pc:sldMk cId="337742073" sldId="262"/>
            <ac:picMk id="12" creationId="{90F122F7-89A9-4A55-9FC5-C3A27037EE6E}"/>
          </ac:picMkLst>
        </pc:picChg>
        <pc:cxnChg chg="add del mod">
          <ac:chgData name="Sam Singleton (Staff)" userId="2dcc9d5e-827b-4262-9459-b99fafc379b3" providerId="ADAL" clId="{9B678F63-CE13-442D-9C7E-4F2D1F9B5C5A}" dt="2023-11-15T15:40:53.008" v="1857" actId="478"/>
          <ac:cxnSpMkLst>
            <pc:docMk/>
            <pc:sldMk cId="337742073" sldId="262"/>
            <ac:cxnSpMk id="20" creationId="{BA0D795C-1745-1696-DF2B-A9046EFE4838}"/>
          </ac:cxnSpMkLst>
        </pc:cxnChg>
      </pc:sldChg>
      <pc:sldChg chg="addSp delSp modSp add mod ord">
        <pc:chgData name="Sam Singleton (Staff)" userId="2dcc9d5e-827b-4262-9459-b99fafc379b3" providerId="ADAL" clId="{9B678F63-CE13-442D-9C7E-4F2D1F9B5C5A}" dt="2023-11-15T15:42:08.736" v="1981" actId="1038"/>
        <pc:sldMkLst>
          <pc:docMk/>
          <pc:sldMk cId="1133228676" sldId="263"/>
        </pc:sldMkLst>
        <pc:spChg chg="del mod">
          <ac:chgData name="Sam Singleton (Staff)" userId="2dcc9d5e-827b-4262-9459-b99fafc379b3" providerId="ADAL" clId="{9B678F63-CE13-442D-9C7E-4F2D1F9B5C5A}" dt="2023-11-15T15:28:24.879" v="1516" actId="478"/>
          <ac:spMkLst>
            <pc:docMk/>
            <pc:sldMk cId="1133228676" sldId="263"/>
            <ac:spMk id="3" creationId="{E59CF829-785F-4981-507B-9EFC2DE4C7EC}"/>
          </ac:spMkLst>
        </pc:spChg>
        <pc:spChg chg="del mod">
          <ac:chgData name="Sam Singleton (Staff)" userId="2dcc9d5e-827b-4262-9459-b99fafc379b3" providerId="ADAL" clId="{9B678F63-CE13-442D-9C7E-4F2D1F9B5C5A}" dt="2023-11-15T15:28:24.879" v="1516" actId="478"/>
          <ac:spMkLst>
            <pc:docMk/>
            <pc:sldMk cId="1133228676" sldId="263"/>
            <ac:spMk id="4" creationId="{7CE61980-C334-7CFE-2A96-A2E8E8C4CDE8}"/>
          </ac:spMkLst>
        </pc:spChg>
        <pc:spChg chg="del mod">
          <ac:chgData name="Sam Singleton (Staff)" userId="2dcc9d5e-827b-4262-9459-b99fafc379b3" providerId="ADAL" clId="{9B678F63-CE13-442D-9C7E-4F2D1F9B5C5A}" dt="2023-11-15T15:28:24.879" v="1516" actId="478"/>
          <ac:spMkLst>
            <pc:docMk/>
            <pc:sldMk cId="1133228676" sldId="263"/>
            <ac:spMk id="5" creationId="{44851328-D797-A53A-F3C2-9B6B81B510FC}"/>
          </ac:spMkLst>
        </pc:spChg>
        <pc:spChg chg="del mod">
          <ac:chgData name="Sam Singleton (Staff)" userId="2dcc9d5e-827b-4262-9459-b99fafc379b3" providerId="ADAL" clId="{9B678F63-CE13-442D-9C7E-4F2D1F9B5C5A}" dt="2023-11-15T15:28:24.879" v="1516" actId="478"/>
          <ac:spMkLst>
            <pc:docMk/>
            <pc:sldMk cId="1133228676" sldId="263"/>
            <ac:spMk id="6" creationId="{68324E83-18E0-C104-0D77-DC22290F5505}"/>
          </ac:spMkLst>
        </pc:spChg>
        <pc:spChg chg="del">
          <ac:chgData name="Sam Singleton (Staff)" userId="2dcc9d5e-827b-4262-9459-b99fafc379b3" providerId="ADAL" clId="{9B678F63-CE13-442D-9C7E-4F2D1F9B5C5A}" dt="2023-11-15T15:28:26.107" v="1517" actId="478"/>
          <ac:spMkLst>
            <pc:docMk/>
            <pc:sldMk cId="1133228676" sldId="263"/>
            <ac:spMk id="7" creationId="{1D7D27D8-DBC4-F125-1D8E-62B4017B1C0C}"/>
          </ac:spMkLst>
        </pc:spChg>
        <pc:spChg chg="del">
          <ac:chgData name="Sam Singleton (Staff)" userId="2dcc9d5e-827b-4262-9459-b99fafc379b3" providerId="ADAL" clId="{9B678F63-CE13-442D-9C7E-4F2D1F9B5C5A}" dt="2023-11-15T15:28:26.107" v="1517" actId="478"/>
          <ac:spMkLst>
            <pc:docMk/>
            <pc:sldMk cId="1133228676" sldId="263"/>
            <ac:spMk id="8" creationId="{D527971D-40D2-C6F5-3435-6649D7948BF5}"/>
          </ac:spMkLst>
        </pc:spChg>
        <pc:spChg chg="del">
          <ac:chgData name="Sam Singleton (Staff)" userId="2dcc9d5e-827b-4262-9459-b99fafc379b3" providerId="ADAL" clId="{9B678F63-CE13-442D-9C7E-4F2D1F9B5C5A}" dt="2023-11-15T15:28:26.107" v="1517" actId="478"/>
          <ac:spMkLst>
            <pc:docMk/>
            <pc:sldMk cId="1133228676" sldId="263"/>
            <ac:spMk id="9" creationId="{294629B8-89DE-1FA4-69C7-15F6D2804C4A}"/>
          </ac:spMkLst>
        </pc:spChg>
        <pc:spChg chg="del">
          <ac:chgData name="Sam Singleton (Staff)" userId="2dcc9d5e-827b-4262-9459-b99fafc379b3" providerId="ADAL" clId="{9B678F63-CE13-442D-9C7E-4F2D1F9B5C5A}" dt="2023-11-15T15:28:26.107" v="1517" actId="478"/>
          <ac:spMkLst>
            <pc:docMk/>
            <pc:sldMk cId="1133228676" sldId="263"/>
            <ac:spMk id="10" creationId="{82593129-18A3-49D9-5FF4-3B142646F886}"/>
          </ac:spMkLst>
        </pc:spChg>
        <pc:spChg chg="del">
          <ac:chgData name="Sam Singleton (Staff)" userId="2dcc9d5e-827b-4262-9459-b99fafc379b3" providerId="ADAL" clId="{9B678F63-CE13-442D-9C7E-4F2D1F9B5C5A}" dt="2023-11-15T15:28:41.870" v="1521" actId="478"/>
          <ac:spMkLst>
            <pc:docMk/>
            <pc:sldMk cId="1133228676" sldId="263"/>
            <ac:spMk id="11" creationId="{F6C1A98A-39B4-7AE0-4B10-B8B09FF5F3A9}"/>
          </ac:spMkLst>
        </pc:spChg>
        <pc:spChg chg="del">
          <ac:chgData name="Sam Singleton (Staff)" userId="2dcc9d5e-827b-4262-9459-b99fafc379b3" providerId="ADAL" clId="{9B678F63-CE13-442D-9C7E-4F2D1F9B5C5A}" dt="2023-11-15T15:28:40.846" v="1520" actId="478"/>
          <ac:spMkLst>
            <pc:docMk/>
            <pc:sldMk cId="1133228676" sldId="263"/>
            <ac:spMk id="12" creationId="{86239ADB-A8B1-627F-7CA3-099525F5A0E3}"/>
          </ac:spMkLst>
        </pc:spChg>
        <pc:spChg chg="del">
          <ac:chgData name="Sam Singleton (Staff)" userId="2dcc9d5e-827b-4262-9459-b99fafc379b3" providerId="ADAL" clId="{9B678F63-CE13-442D-9C7E-4F2D1F9B5C5A}" dt="2023-11-15T15:28:40.127" v="1519" actId="478"/>
          <ac:spMkLst>
            <pc:docMk/>
            <pc:sldMk cId="1133228676" sldId="263"/>
            <ac:spMk id="13" creationId="{897185F3-81CE-49DE-5A00-43BA28281A55}"/>
          </ac:spMkLst>
        </pc:spChg>
        <pc:spChg chg="del">
          <ac:chgData name="Sam Singleton (Staff)" userId="2dcc9d5e-827b-4262-9459-b99fafc379b3" providerId="ADAL" clId="{9B678F63-CE13-442D-9C7E-4F2D1F9B5C5A}" dt="2023-11-15T15:28:37.212" v="1518" actId="478"/>
          <ac:spMkLst>
            <pc:docMk/>
            <pc:sldMk cId="1133228676" sldId="263"/>
            <ac:spMk id="14" creationId="{09D59175-E04B-3604-F0B3-D6C5E2AA5B5E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15" creationId="{B7FE7515-FECC-C6FB-A0AE-6328E18504E5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16" creationId="{14836B78-6606-9F7E-C84B-B860C8037D7A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17" creationId="{409A465D-AED9-5C95-7261-7D6971ABF365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18" creationId="{6167EAA3-6CDC-EC9A-0626-CA8A1E8DF039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19" creationId="{97CAB94C-01CF-5217-26EC-08A03AC7BE9E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20" creationId="{7F41C7B7-4248-5A3F-B453-120FB0C8097B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21" creationId="{6F2DDC82-6372-3635-6FA7-CBA7AE51D450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22" creationId="{B7C82514-7605-C435-84F0-8B418EC7B0B7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23" creationId="{3EEEC1EA-4079-E807-1C42-1E1033195230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24" creationId="{786B9E81-FBE2-B746-5132-D069F6D4ADE2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25" creationId="{D1CC05A7-3AA2-55D2-D9F5-51EC48234D5B}"/>
          </ac:spMkLst>
        </pc:spChg>
        <pc:spChg chg="del">
          <ac:chgData name="Sam Singleton (Staff)" userId="2dcc9d5e-827b-4262-9459-b99fafc379b3" providerId="ADAL" clId="{9B678F63-CE13-442D-9C7E-4F2D1F9B5C5A}" dt="2023-11-15T15:29:37.511" v="1524" actId="21"/>
          <ac:spMkLst>
            <pc:docMk/>
            <pc:sldMk cId="1133228676" sldId="263"/>
            <ac:spMk id="26" creationId="{BD93AD1C-7DFA-EC8C-19DA-EACA18E11168}"/>
          </ac:spMkLst>
        </pc:spChg>
        <pc:spChg chg="del">
          <ac:chgData name="Sam Singleton (Staff)" userId="2dcc9d5e-827b-4262-9459-b99fafc379b3" providerId="ADAL" clId="{9B678F63-CE13-442D-9C7E-4F2D1F9B5C5A}" dt="2023-11-15T15:28:22.731" v="1514" actId="478"/>
          <ac:spMkLst>
            <pc:docMk/>
            <pc:sldMk cId="1133228676" sldId="263"/>
            <ac:spMk id="27" creationId="{E90E11B5-3B13-B1B6-F2E2-E3FB4A7326B3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29" creationId="{DBF06D1B-6CB6-ADF1-49CA-37202CCABB21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0" creationId="{BD4893E4-306E-04DB-0C0B-6819C128094C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1" creationId="{2FC56C00-621A-528F-6BB5-395919A4B110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2" creationId="{3D005088-4511-F6BD-346B-4F3F7B597385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3" creationId="{30675F5C-F422-CD71-5F3D-58B75DA84C84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4" creationId="{58BF6C70-8A8A-5A47-6128-04184AD98277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5" creationId="{D6218276-4F6C-A877-A336-16DCC32AFFE2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6" creationId="{9644FA55-412F-2B98-4BD6-2A590EAE5D6D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7" creationId="{7C0956AA-B509-E365-6889-B38C09B31265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8" creationId="{F7706C0C-A985-6484-A3F7-D8DCC781D6C3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39" creationId="{D95D5824-CEBE-C0AD-4AD8-87794DB7B1B9}"/>
          </ac:spMkLst>
        </pc:spChg>
        <pc:spChg chg="add del mod">
          <ac:chgData name="Sam Singleton (Staff)" userId="2dcc9d5e-827b-4262-9459-b99fafc379b3" providerId="ADAL" clId="{9B678F63-CE13-442D-9C7E-4F2D1F9B5C5A}" dt="2023-11-15T15:29:39.953" v="1526"/>
          <ac:spMkLst>
            <pc:docMk/>
            <pc:sldMk cId="1133228676" sldId="263"/>
            <ac:spMk id="40" creationId="{E2724172-4ADC-CA7F-C98E-5ED45BC8451F}"/>
          </ac:spMkLst>
        </pc:spChg>
        <pc:spChg chg="add del mod">
          <ac:chgData name="Sam Singleton (Staff)" userId="2dcc9d5e-827b-4262-9459-b99fafc379b3" providerId="ADAL" clId="{9B678F63-CE13-442D-9C7E-4F2D1F9B5C5A}" dt="2023-11-15T15:30:12.240" v="1532"/>
          <ac:spMkLst>
            <pc:docMk/>
            <pc:sldMk cId="1133228676" sldId="263"/>
            <ac:spMk id="42" creationId="{747F8D89-B4F3-7FD6-817D-F9A1AB29DDE4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79" creationId="{31F24358-78AB-4F98-0D1C-CCDE56D95109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0" creationId="{B3B752C7-D49B-F41A-4918-C559E3156050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1" creationId="{BE676937-DD30-6C83-204E-F84433C623DF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2" creationId="{68796518-5BA7-86EC-7FB4-A2BA74B26345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3" creationId="{401C6E1A-C612-CE62-E486-82AEBD519EB2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4" creationId="{5241BD2E-B53A-1CAE-FFC5-403ACA231198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5" creationId="{EE81D5BE-4584-1863-8612-44DCC608BCB5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6" creationId="{2450D14F-684B-2B7B-E7A3-44383A32A9F8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7" creationId="{C477345A-AB5C-DC96-F245-8C67CEEF47CD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8" creationId="{745F0B05-272E-04C4-0A85-5D3CA265DFA6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89" creationId="{706EF2B7-48F3-351E-5D7C-D3BF794C88A8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0" creationId="{533330B9-9844-6AE7-48FB-7D02661C367A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1" creationId="{4169AC57-888B-683E-7A98-ED607E9E8CCF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2" creationId="{042F5D96-039F-7067-E9C5-486CEF9CB45F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3" creationId="{E586BB35-20E9-3495-762F-77FF7262C5F9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4" creationId="{586459D4-73FD-2933-A819-7D7DFA476691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5" creationId="{B1289CB4-7A8D-BFA7-5E4F-8C84017A42D1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6" creationId="{A5F8A21E-EA60-F27D-526E-1FE5EA9E2E43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7" creationId="{3FE0CE96-AED9-1A25-34B3-24C1E28E84E6}"/>
          </ac:spMkLst>
        </pc:spChg>
        <pc:spChg chg="add mod">
          <ac:chgData name="Sam Singleton (Staff)" userId="2dcc9d5e-827b-4262-9459-b99fafc379b3" providerId="ADAL" clId="{9B678F63-CE13-442D-9C7E-4F2D1F9B5C5A}" dt="2023-11-15T15:42:00.289" v="1955" actId="1035"/>
          <ac:spMkLst>
            <pc:docMk/>
            <pc:sldMk cId="1133228676" sldId="263"/>
            <ac:spMk id="98" creationId="{7B4D1D01-78A2-5AA7-A9AC-C6BDEDCE9E8D}"/>
          </ac:spMkLst>
        </pc:spChg>
        <pc:spChg chg="add mod">
          <ac:chgData name="Sam Singleton (Staff)" userId="2dcc9d5e-827b-4262-9459-b99fafc379b3" providerId="ADAL" clId="{9B678F63-CE13-442D-9C7E-4F2D1F9B5C5A}" dt="2023-11-15T15:42:08.736" v="1981" actId="1038"/>
          <ac:spMkLst>
            <pc:docMk/>
            <pc:sldMk cId="1133228676" sldId="263"/>
            <ac:spMk id="104" creationId="{4BD865FE-BC2D-5BC3-C547-54EF62AFCB01}"/>
          </ac:spMkLst>
        </pc:s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43" creationId="{BCDD66EE-4B7C-1313-4C76-0CEB4ADDFC68}"/>
          </ac:grpSpMkLst>
        </pc:gr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47" creationId="{42DEE120-BB49-2D55-4BDF-A1E9A19495B9}"/>
          </ac:grpSpMkLst>
        </pc:gr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51" creationId="{DD3BD802-888D-86EA-7D3E-1FC65941A525}"/>
          </ac:grpSpMkLst>
        </pc:gr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55" creationId="{BBEE9C56-B0FD-C237-BAAD-ADDDF3E2F1ED}"/>
          </ac:grpSpMkLst>
        </pc:gr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59" creationId="{1BD33B0E-16F4-8161-7D51-936CAAABC394}"/>
          </ac:grpSpMkLst>
        </pc:gr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63" creationId="{D3513F3A-3480-896C-9FEA-0BDE9F76F8BA}"/>
          </ac:grpSpMkLst>
        </pc:gr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67" creationId="{0995271A-4070-9903-F892-4FFCF2D25B53}"/>
          </ac:grpSpMkLst>
        </pc:grpChg>
        <pc:grpChg chg="add del mod">
          <ac:chgData name="Sam Singleton (Staff)" userId="2dcc9d5e-827b-4262-9459-b99fafc379b3" providerId="ADAL" clId="{9B678F63-CE13-442D-9C7E-4F2D1F9B5C5A}" dt="2023-11-15T15:30:12.240" v="1532"/>
          <ac:grpSpMkLst>
            <pc:docMk/>
            <pc:sldMk cId="1133228676" sldId="263"/>
            <ac:grpSpMk id="71" creationId="{9D2745BE-1896-7102-45F1-172F62CAA3E0}"/>
          </ac:grpSpMkLst>
        </pc:grpChg>
        <pc:graphicFrameChg chg="del mod">
          <ac:chgData name="Sam Singleton (Staff)" userId="2dcc9d5e-827b-4262-9459-b99fafc379b3" providerId="ADAL" clId="{9B678F63-CE13-442D-9C7E-4F2D1F9B5C5A}" dt="2023-11-15T15:29:37.511" v="1524" actId="21"/>
          <ac:graphicFrameMkLst>
            <pc:docMk/>
            <pc:sldMk cId="1133228676" sldId="263"/>
            <ac:graphicFrameMk id="2" creationId="{30DA9467-B5FC-6E49-472D-31BB48BCF1AE}"/>
          </ac:graphicFrameMkLst>
        </pc:graphicFrameChg>
        <pc:graphicFrameChg chg="add del mod">
          <ac:chgData name="Sam Singleton (Staff)" userId="2dcc9d5e-827b-4262-9459-b99fafc379b3" providerId="ADAL" clId="{9B678F63-CE13-442D-9C7E-4F2D1F9B5C5A}" dt="2023-11-15T15:29:39.953" v="1526"/>
          <ac:graphicFrameMkLst>
            <pc:docMk/>
            <pc:sldMk cId="1133228676" sldId="263"/>
            <ac:graphicFrameMk id="28" creationId="{E13639F6-4129-A1D7-6C66-87CFE2401E5A}"/>
          </ac:graphicFrameMkLst>
        </pc:graphicFrameChg>
        <pc:picChg chg="add mod">
          <ac:chgData name="Sam Singleton (Staff)" userId="2dcc9d5e-827b-4262-9459-b99fafc379b3" providerId="ADAL" clId="{9B678F63-CE13-442D-9C7E-4F2D1F9B5C5A}" dt="2023-11-15T15:42:00.289" v="1955" actId="1035"/>
          <ac:picMkLst>
            <pc:docMk/>
            <pc:sldMk cId="1133228676" sldId="263"/>
            <ac:picMk id="41" creationId="{7027F5B8-D08C-BA8D-BF37-184D817DC016}"/>
          </ac:picMkLst>
        </pc:picChg>
        <pc:picChg chg="add mod">
          <ac:chgData name="Sam Singleton (Staff)" userId="2dcc9d5e-827b-4262-9459-b99fafc379b3" providerId="ADAL" clId="{9B678F63-CE13-442D-9C7E-4F2D1F9B5C5A}" dt="2023-11-15T15:42:00.289" v="1955" actId="1035"/>
          <ac:picMkLst>
            <pc:docMk/>
            <pc:sldMk cId="1133228676" sldId="263"/>
            <ac:picMk id="75" creationId="{6059455A-212B-6312-1EA6-5BB25955FD60}"/>
          </ac:picMkLst>
        </pc:picChg>
        <pc:picChg chg="add mod">
          <ac:chgData name="Sam Singleton (Staff)" userId="2dcc9d5e-827b-4262-9459-b99fafc379b3" providerId="ADAL" clId="{9B678F63-CE13-442D-9C7E-4F2D1F9B5C5A}" dt="2023-11-15T15:42:00.289" v="1955" actId="1035"/>
          <ac:picMkLst>
            <pc:docMk/>
            <pc:sldMk cId="1133228676" sldId="263"/>
            <ac:picMk id="76" creationId="{683B5FF9-68A6-32B0-0DD3-AF2AA75B2F2A}"/>
          </ac:picMkLst>
        </pc:picChg>
        <pc:picChg chg="add mod">
          <ac:chgData name="Sam Singleton (Staff)" userId="2dcc9d5e-827b-4262-9459-b99fafc379b3" providerId="ADAL" clId="{9B678F63-CE13-442D-9C7E-4F2D1F9B5C5A}" dt="2023-11-15T15:42:00.289" v="1955" actId="1035"/>
          <ac:picMkLst>
            <pc:docMk/>
            <pc:sldMk cId="1133228676" sldId="263"/>
            <ac:picMk id="77" creationId="{14510E6F-6EEF-8354-A9B6-CB8DB3DBD0B5}"/>
          </ac:picMkLst>
        </pc:picChg>
        <pc:picChg chg="add mod">
          <ac:chgData name="Sam Singleton (Staff)" userId="2dcc9d5e-827b-4262-9459-b99fafc379b3" providerId="ADAL" clId="{9B678F63-CE13-442D-9C7E-4F2D1F9B5C5A}" dt="2023-11-15T15:42:00.289" v="1955" actId="1035"/>
          <ac:picMkLst>
            <pc:docMk/>
            <pc:sldMk cId="1133228676" sldId="263"/>
            <ac:picMk id="78" creationId="{2CF16C1B-C9B0-B081-906A-E0073F3962DF}"/>
          </ac:picMkLst>
        </pc:pic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44" creationId="{BBB15FE3-488F-CEA5-BF89-FE546BC6A07F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45" creationId="{B251A462-8BF5-4FE5-28B9-1535CBA1B853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46" creationId="{410928BE-1C95-DBA1-C751-5C98EEB5C583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48" creationId="{0F42FBBF-39AF-5886-2558-C80E6649082C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49" creationId="{1824D4B7-C4BB-D2A1-3193-AD81E5548465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50" creationId="{0CD65563-3190-4461-C82A-BA515E5E34D3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52" creationId="{6F11C468-4CE3-115A-6D00-5402CE81A421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53" creationId="{F6BD43DD-8F30-DD64-6822-7D9A163B41AA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54" creationId="{65330292-5960-E451-17CD-0687299A73E9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56" creationId="{8803527B-2CED-01FE-B8E5-1AA6449A6210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57" creationId="{9ABC9053-20C0-E87C-B57E-0B25607221FB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58" creationId="{77800322-5F53-E82B-4A12-497BCC561C13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0" creationId="{18FFC9A4-C3A0-8AC5-1E38-3383A0999CAC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1" creationId="{15BE4DFA-3DD2-1B16-5A4A-D5BF88458C23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2" creationId="{DF4FCE8C-1AEA-C030-CAA1-F1DD82CBBA3C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4" creationId="{5AE77A5C-A463-D19B-7878-4B7E95C84F99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5" creationId="{A5250190-8698-636B-C4ED-3C4DABC2291C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6" creationId="{0060E485-977D-829F-F220-4221A2005BA9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8" creationId="{9971DF26-ED0A-A1D5-F7AC-D1892BC67388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69" creationId="{D8B79E54-5765-3751-45EE-A4A688E6A85E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70" creationId="{FB8BCD72-AEC8-8FE9-36D5-58B5B659AB63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72" creationId="{80940D04-F912-EFD9-F49B-F1CCDD5FD8B1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73" creationId="{1D08C3A9-52C7-8AA8-1BEF-A63FF01F0DD2}"/>
          </ac:cxnSpMkLst>
        </pc:cxnChg>
        <pc:cxnChg chg="mod">
          <ac:chgData name="Sam Singleton (Staff)" userId="2dcc9d5e-827b-4262-9459-b99fafc379b3" providerId="ADAL" clId="{9B678F63-CE13-442D-9C7E-4F2D1F9B5C5A}" dt="2023-11-15T15:30:10.544" v="1531"/>
          <ac:cxnSpMkLst>
            <pc:docMk/>
            <pc:sldMk cId="1133228676" sldId="263"/>
            <ac:cxnSpMk id="74" creationId="{C6C17703-12C5-4A7C-EBE7-8E855972A2E0}"/>
          </ac:cxnSpMkLst>
        </pc:cxnChg>
        <pc:cxnChg chg="add mod">
          <ac:chgData name="Sam Singleton (Staff)" userId="2dcc9d5e-827b-4262-9459-b99fafc379b3" providerId="ADAL" clId="{9B678F63-CE13-442D-9C7E-4F2D1F9B5C5A}" dt="2023-11-15T15:42:00.289" v="1955" actId="1035"/>
          <ac:cxnSpMkLst>
            <pc:docMk/>
            <pc:sldMk cId="1133228676" sldId="263"/>
            <ac:cxnSpMk id="100" creationId="{F1A84AB3-C546-14F1-D422-12D351F1D777}"/>
          </ac:cxnSpMkLst>
        </pc:cxnChg>
        <pc:cxnChg chg="add mod">
          <ac:chgData name="Sam Singleton (Staff)" userId="2dcc9d5e-827b-4262-9459-b99fafc379b3" providerId="ADAL" clId="{9B678F63-CE13-442D-9C7E-4F2D1F9B5C5A}" dt="2023-11-15T15:42:00.289" v="1955" actId="1035"/>
          <ac:cxnSpMkLst>
            <pc:docMk/>
            <pc:sldMk cId="1133228676" sldId="263"/>
            <ac:cxnSpMk id="102" creationId="{5E786884-BD85-7655-365F-FE6FEE74D6EE}"/>
          </ac:cxnSpMkLst>
        </pc:cxnChg>
        <pc:cxnChg chg="add mod">
          <ac:chgData name="Sam Singleton (Staff)" userId="2dcc9d5e-827b-4262-9459-b99fafc379b3" providerId="ADAL" clId="{9B678F63-CE13-442D-9C7E-4F2D1F9B5C5A}" dt="2023-11-15T15:42:00.289" v="1955" actId="1035"/>
          <ac:cxnSpMkLst>
            <pc:docMk/>
            <pc:sldMk cId="1133228676" sldId="263"/>
            <ac:cxnSpMk id="103" creationId="{B8660B2C-D64D-DFDE-07D3-4C84E6AD757B}"/>
          </ac:cxnSpMkLst>
        </pc:cxnChg>
      </pc:sldChg>
      <pc:sldChg chg="addSp delSp modSp add mod">
        <pc:chgData name="Sam Singleton (Staff)" userId="2dcc9d5e-827b-4262-9459-b99fafc379b3" providerId="ADAL" clId="{9B678F63-CE13-442D-9C7E-4F2D1F9B5C5A}" dt="2023-11-15T15:39:45.111" v="1792" actId="1076"/>
        <pc:sldMkLst>
          <pc:docMk/>
          <pc:sldMk cId="4206194829" sldId="264"/>
        </pc:sldMkLst>
        <pc:spChg chg="del">
          <ac:chgData name="Sam Singleton (Staff)" userId="2dcc9d5e-827b-4262-9459-b99fafc379b3" providerId="ADAL" clId="{9B678F63-CE13-442D-9C7E-4F2D1F9B5C5A}" dt="2023-11-15T15:37:52.974" v="1728" actId="478"/>
          <ac:spMkLst>
            <pc:docMk/>
            <pc:sldMk cId="4206194829" sldId="264"/>
            <ac:spMk id="79" creationId="{31F24358-78AB-4F98-0D1C-CCDE56D95109}"/>
          </ac:spMkLst>
        </pc:spChg>
        <pc:spChg chg="mod">
          <ac:chgData name="Sam Singleton (Staff)" userId="2dcc9d5e-827b-4262-9459-b99fafc379b3" providerId="ADAL" clId="{9B678F63-CE13-442D-9C7E-4F2D1F9B5C5A}" dt="2023-11-15T15:39:45.111" v="1792" actId="1076"/>
          <ac:spMkLst>
            <pc:docMk/>
            <pc:sldMk cId="4206194829" sldId="264"/>
            <ac:spMk id="80" creationId="{B3B752C7-D49B-F41A-4918-C559E3156050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81" creationId="{BE676937-DD30-6C83-204E-F84433C623DF}"/>
          </ac:spMkLst>
        </pc:spChg>
        <pc:spChg chg="del">
          <ac:chgData name="Sam Singleton (Staff)" userId="2dcc9d5e-827b-4262-9459-b99fafc379b3" providerId="ADAL" clId="{9B678F63-CE13-442D-9C7E-4F2D1F9B5C5A}" dt="2023-11-15T15:37:50.090" v="1724" actId="478"/>
          <ac:spMkLst>
            <pc:docMk/>
            <pc:sldMk cId="4206194829" sldId="264"/>
            <ac:spMk id="82" creationId="{68796518-5BA7-86EC-7FB4-A2BA74B26345}"/>
          </ac:spMkLst>
        </pc:spChg>
        <pc:spChg chg="del">
          <ac:chgData name="Sam Singleton (Staff)" userId="2dcc9d5e-827b-4262-9459-b99fafc379b3" providerId="ADAL" clId="{9B678F63-CE13-442D-9C7E-4F2D1F9B5C5A}" dt="2023-11-15T15:37:51.813" v="1727" actId="478"/>
          <ac:spMkLst>
            <pc:docMk/>
            <pc:sldMk cId="4206194829" sldId="264"/>
            <ac:spMk id="83" creationId="{401C6E1A-C612-CE62-E486-82AEBD519EB2}"/>
          </ac:spMkLst>
        </pc:spChg>
        <pc:spChg chg="mod">
          <ac:chgData name="Sam Singleton (Staff)" userId="2dcc9d5e-827b-4262-9459-b99fafc379b3" providerId="ADAL" clId="{9B678F63-CE13-442D-9C7E-4F2D1F9B5C5A}" dt="2023-11-15T15:39:45.111" v="1792" actId="1076"/>
          <ac:spMkLst>
            <pc:docMk/>
            <pc:sldMk cId="4206194829" sldId="264"/>
            <ac:spMk id="84" creationId="{5241BD2E-B53A-1CAE-FFC5-403ACA231198}"/>
          </ac:spMkLst>
        </pc:spChg>
        <pc:spChg chg="mod">
          <ac:chgData name="Sam Singleton (Staff)" userId="2dcc9d5e-827b-4262-9459-b99fafc379b3" providerId="ADAL" clId="{9B678F63-CE13-442D-9C7E-4F2D1F9B5C5A}" dt="2023-11-15T15:39:45.111" v="1792" actId="1076"/>
          <ac:spMkLst>
            <pc:docMk/>
            <pc:sldMk cId="4206194829" sldId="264"/>
            <ac:spMk id="85" creationId="{EE81D5BE-4584-1863-8612-44DCC608BCB5}"/>
          </ac:spMkLst>
        </pc:spChg>
        <pc:spChg chg="mod">
          <ac:chgData name="Sam Singleton (Staff)" userId="2dcc9d5e-827b-4262-9459-b99fafc379b3" providerId="ADAL" clId="{9B678F63-CE13-442D-9C7E-4F2D1F9B5C5A}" dt="2023-11-15T15:39:45.111" v="1792" actId="1076"/>
          <ac:spMkLst>
            <pc:docMk/>
            <pc:sldMk cId="4206194829" sldId="264"/>
            <ac:spMk id="86" creationId="{2450D14F-684B-2B7B-E7A3-44383A32A9F8}"/>
          </ac:spMkLst>
        </pc:spChg>
        <pc:spChg chg="mod">
          <ac:chgData name="Sam Singleton (Staff)" userId="2dcc9d5e-827b-4262-9459-b99fafc379b3" providerId="ADAL" clId="{9B678F63-CE13-442D-9C7E-4F2D1F9B5C5A}" dt="2023-11-15T15:39:45.111" v="1792" actId="1076"/>
          <ac:spMkLst>
            <pc:docMk/>
            <pc:sldMk cId="4206194829" sldId="264"/>
            <ac:spMk id="87" creationId="{C477345A-AB5C-DC96-F245-8C67CEEF47CD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88" creationId="{745F0B05-272E-04C4-0A85-5D3CA265DFA6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89" creationId="{706EF2B7-48F3-351E-5D7C-D3BF794C88A8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90" creationId="{533330B9-9844-6AE7-48FB-7D02661C367A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91" creationId="{4169AC57-888B-683E-7A98-ED607E9E8CCF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92" creationId="{042F5D96-039F-7067-E9C5-486CEF9CB45F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93" creationId="{E586BB35-20E9-3495-762F-77FF7262C5F9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94" creationId="{586459D4-73FD-2933-A819-7D7DFA476691}"/>
          </ac:spMkLst>
        </pc:spChg>
        <pc:spChg chg="mod">
          <ac:chgData name="Sam Singleton (Staff)" userId="2dcc9d5e-827b-4262-9459-b99fafc379b3" providerId="ADAL" clId="{9B678F63-CE13-442D-9C7E-4F2D1F9B5C5A}" dt="2023-11-15T15:39:45.111" v="1792" actId="1076"/>
          <ac:spMkLst>
            <pc:docMk/>
            <pc:sldMk cId="4206194829" sldId="264"/>
            <ac:spMk id="95" creationId="{B1289CB4-7A8D-BFA7-5E4F-8C84017A42D1}"/>
          </ac:spMkLst>
        </pc:spChg>
        <pc:spChg chg="del">
          <ac:chgData name="Sam Singleton (Staff)" userId="2dcc9d5e-827b-4262-9459-b99fafc379b3" providerId="ADAL" clId="{9B678F63-CE13-442D-9C7E-4F2D1F9B5C5A}" dt="2023-11-15T15:37:50.574" v="1725" actId="478"/>
          <ac:spMkLst>
            <pc:docMk/>
            <pc:sldMk cId="4206194829" sldId="264"/>
            <ac:spMk id="96" creationId="{A5F8A21E-EA60-F27D-526E-1FE5EA9E2E43}"/>
          </ac:spMkLst>
        </pc:spChg>
        <pc:spChg chg="mod">
          <ac:chgData name="Sam Singleton (Staff)" userId="2dcc9d5e-827b-4262-9459-b99fafc379b3" providerId="ADAL" clId="{9B678F63-CE13-442D-9C7E-4F2D1F9B5C5A}" dt="2023-11-15T15:39:45.111" v="1792" actId="1076"/>
          <ac:spMkLst>
            <pc:docMk/>
            <pc:sldMk cId="4206194829" sldId="264"/>
            <ac:spMk id="97" creationId="{3FE0CE96-AED9-1A25-34B3-24C1E28E84E6}"/>
          </ac:spMkLst>
        </pc:spChg>
        <pc:spChg chg="del">
          <ac:chgData name="Sam Singleton (Staff)" userId="2dcc9d5e-827b-4262-9459-b99fafc379b3" providerId="ADAL" clId="{9B678F63-CE13-442D-9C7E-4F2D1F9B5C5A}" dt="2023-11-15T15:38:08.655" v="1730" actId="478"/>
          <ac:spMkLst>
            <pc:docMk/>
            <pc:sldMk cId="4206194829" sldId="264"/>
            <ac:spMk id="98" creationId="{7B4D1D01-78A2-5AA7-A9AC-C6BDEDCE9E8D}"/>
          </ac:spMkLst>
        </pc:spChg>
        <pc:graphicFrameChg chg="add del mod">
          <ac:chgData name="Sam Singleton (Staff)" userId="2dcc9d5e-827b-4262-9459-b99fafc379b3" providerId="ADAL" clId="{9B678F63-CE13-442D-9C7E-4F2D1F9B5C5A}" dt="2023-11-15T15:39:00.047" v="1772" actId="478"/>
          <ac:graphicFrameMkLst>
            <pc:docMk/>
            <pc:sldMk cId="4206194829" sldId="264"/>
            <ac:graphicFrameMk id="2" creationId="{57512EE9-52D1-7C08-9B51-57B3A7BB8E16}"/>
          </ac:graphicFrameMkLst>
        </pc:graphicFrameChg>
        <pc:graphicFrameChg chg="add mod">
          <ac:chgData name="Sam Singleton (Staff)" userId="2dcc9d5e-827b-4262-9459-b99fafc379b3" providerId="ADAL" clId="{9B678F63-CE13-442D-9C7E-4F2D1F9B5C5A}" dt="2023-11-15T15:39:41.542" v="1791" actId="1076"/>
          <ac:graphicFrameMkLst>
            <pc:docMk/>
            <pc:sldMk cId="4206194829" sldId="264"/>
            <ac:graphicFrameMk id="4" creationId="{D3C7141C-6C9F-32C1-6979-19CC70B003BD}"/>
          </ac:graphicFrameMkLst>
        </pc:graphicFrameChg>
        <pc:picChg chg="del">
          <ac:chgData name="Sam Singleton (Staff)" userId="2dcc9d5e-827b-4262-9459-b99fafc379b3" providerId="ADAL" clId="{9B678F63-CE13-442D-9C7E-4F2D1F9B5C5A}" dt="2023-11-15T15:39:26.098" v="1786" actId="478"/>
          <ac:picMkLst>
            <pc:docMk/>
            <pc:sldMk cId="4206194829" sldId="264"/>
            <ac:picMk id="41" creationId="{7027F5B8-D08C-BA8D-BF37-184D817DC016}"/>
          </ac:picMkLst>
        </pc:picChg>
        <pc:picChg chg="mod">
          <ac:chgData name="Sam Singleton (Staff)" userId="2dcc9d5e-827b-4262-9459-b99fafc379b3" providerId="ADAL" clId="{9B678F63-CE13-442D-9C7E-4F2D1F9B5C5A}" dt="2023-11-15T15:39:45.111" v="1792" actId="1076"/>
          <ac:picMkLst>
            <pc:docMk/>
            <pc:sldMk cId="4206194829" sldId="264"/>
            <ac:picMk id="75" creationId="{6059455A-212B-6312-1EA6-5BB25955FD60}"/>
          </ac:picMkLst>
        </pc:picChg>
        <pc:picChg chg="del">
          <ac:chgData name="Sam Singleton (Staff)" userId="2dcc9d5e-827b-4262-9459-b99fafc379b3" providerId="ADAL" clId="{9B678F63-CE13-442D-9C7E-4F2D1F9B5C5A}" dt="2023-11-15T15:37:51.262" v="1726" actId="478"/>
          <ac:picMkLst>
            <pc:docMk/>
            <pc:sldMk cId="4206194829" sldId="264"/>
            <ac:picMk id="76" creationId="{683B5FF9-68A6-32B0-0DD3-AF2AA75B2F2A}"/>
          </ac:picMkLst>
        </pc:picChg>
        <pc:picChg chg="mod">
          <ac:chgData name="Sam Singleton (Staff)" userId="2dcc9d5e-827b-4262-9459-b99fafc379b3" providerId="ADAL" clId="{9B678F63-CE13-442D-9C7E-4F2D1F9B5C5A}" dt="2023-11-15T15:39:45.111" v="1792" actId="1076"/>
          <ac:picMkLst>
            <pc:docMk/>
            <pc:sldMk cId="4206194829" sldId="264"/>
            <ac:picMk id="77" creationId="{14510E6F-6EEF-8354-A9B6-CB8DB3DBD0B5}"/>
          </ac:picMkLst>
        </pc:picChg>
        <pc:picChg chg="del">
          <ac:chgData name="Sam Singleton (Staff)" userId="2dcc9d5e-827b-4262-9459-b99fafc379b3" providerId="ADAL" clId="{9B678F63-CE13-442D-9C7E-4F2D1F9B5C5A}" dt="2023-11-15T15:38:08.655" v="1730" actId="478"/>
          <ac:picMkLst>
            <pc:docMk/>
            <pc:sldMk cId="4206194829" sldId="264"/>
            <ac:picMk id="78" creationId="{2CF16C1B-C9B0-B081-906A-E0073F3962DF}"/>
          </ac:picMkLst>
        </pc:picChg>
        <pc:cxnChg chg="add mod">
          <ac:chgData name="Sam Singleton (Staff)" userId="2dcc9d5e-827b-4262-9459-b99fafc379b3" providerId="ADAL" clId="{9B678F63-CE13-442D-9C7E-4F2D1F9B5C5A}" dt="2023-11-15T15:39:45.111" v="1792" actId="1076"/>
          <ac:cxnSpMkLst>
            <pc:docMk/>
            <pc:sldMk cId="4206194829" sldId="264"/>
            <ac:cxnSpMk id="3" creationId="{25FB7B20-65F5-9F7D-2073-E6BA1C661A40}"/>
          </ac:cxnSpMkLst>
        </pc:cxnChg>
      </pc:sldChg>
      <pc:sldChg chg="modSp mod">
        <pc:chgData name="Sam Singleton (Staff)" userId="2dcc9d5e-827b-4262-9459-b99fafc379b3" providerId="ADAL" clId="{9B678F63-CE13-442D-9C7E-4F2D1F9B5C5A}" dt="2023-11-17T10:12:22.220" v="2034" actId="1036"/>
        <pc:sldMkLst>
          <pc:docMk/>
          <pc:sldMk cId="2414678146" sldId="268"/>
        </pc:sldMkLst>
        <pc:spChg chg="mod">
          <ac:chgData name="Sam Singleton (Staff)" userId="2dcc9d5e-827b-4262-9459-b99fafc379b3" providerId="ADAL" clId="{9B678F63-CE13-442D-9C7E-4F2D1F9B5C5A}" dt="2023-11-17T10:12:22.220" v="2034" actId="1036"/>
          <ac:spMkLst>
            <pc:docMk/>
            <pc:sldMk cId="2414678146" sldId="268"/>
            <ac:spMk id="4" creationId="{3B881326-FFE1-2023-83C6-3E7CC5E47EF4}"/>
          </ac:spMkLst>
        </pc:spChg>
      </pc:sldChg>
    </pc:docChg>
  </pc:docChgLst>
  <pc:docChgLst>
    <pc:chgData name="Sam Singleton (Staff)" userId="2dcc9d5e-827b-4262-9459-b99fafc379b3" providerId="ADAL" clId="{41BF9D64-1796-49AE-B298-25E993B96E09}"/>
    <pc:docChg chg="undo custSel addSld modSld">
      <pc:chgData name="Sam Singleton (Staff)" userId="2dcc9d5e-827b-4262-9459-b99fafc379b3" providerId="ADAL" clId="{41BF9D64-1796-49AE-B298-25E993B96E09}" dt="2023-11-16T18:52:37.512" v="3681"/>
      <pc:docMkLst>
        <pc:docMk/>
      </pc:docMkLst>
      <pc:sldChg chg="modSp mod">
        <pc:chgData name="Sam Singleton (Staff)" userId="2dcc9d5e-827b-4262-9459-b99fafc379b3" providerId="ADAL" clId="{41BF9D64-1796-49AE-B298-25E993B96E09}" dt="2023-11-16T18:52:37.512" v="3681"/>
        <pc:sldMkLst>
          <pc:docMk/>
          <pc:sldMk cId="113442291" sldId="256"/>
        </pc:sldMkLst>
        <pc:spChg chg="mod">
          <ac:chgData name="Sam Singleton (Staff)" userId="2dcc9d5e-827b-4262-9459-b99fafc379b3" providerId="ADAL" clId="{41BF9D64-1796-49AE-B298-25E993B96E09}" dt="2023-11-16T18:52:37.512" v="3681"/>
          <ac:spMkLst>
            <pc:docMk/>
            <pc:sldMk cId="113442291" sldId="256"/>
            <ac:spMk id="2" creationId="{4AA5181D-8AED-12DA-7C61-9B618DA351B8}"/>
          </ac:spMkLst>
        </pc:spChg>
        <pc:spChg chg="mod">
          <ac:chgData name="Sam Singleton (Staff)" userId="2dcc9d5e-827b-4262-9459-b99fafc379b3" providerId="ADAL" clId="{41BF9D64-1796-49AE-B298-25E993B96E09}" dt="2023-11-16T18:52:37.512" v="3681"/>
          <ac:spMkLst>
            <pc:docMk/>
            <pc:sldMk cId="113442291" sldId="256"/>
            <ac:spMk id="3" creationId="{E4737301-D1D0-0E2A-F74E-3E9247FD326C}"/>
          </ac:spMkLst>
        </pc:spChg>
      </pc:sldChg>
      <pc:sldChg chg="modSp mod">
        <pc:chgData name="Sam Singleton (Staff)" userId="2dcc9d5e-827b-4262-9459-b99fafc379b3" providerId="ADAL" clId="{41BF9D64-1796-49AE-B298-25E993B96E09}" dt="2023-11-16T18:52:37.512" v="3681"/>
        <pc:sldMkLst>
          <pc:docMk/>
          <pc:sldMk cId="2248147720" sldId="257"/>
        </pc:sldMkLst>
        <pc:spChg chg="mod">
          <ac:chgData name="Sam Singleton (Staff)" userId="2dcc9d5e-827b-4262-9459-b99fafc379b3" providerId="ADAL" clId="{41BF9D64-1796-49AE-B298-25E993B96E09}" dt="2023-11-16T18:52:37.512" v="3681"/>
          <ac:spMkLst>
            <pc:docMk/>
            <pc:sldMk cId="2248147720" sldId="257"/>
            <ac:spMk id="2" creationId="{741EF8FA-F813-50DC-F51A-E7DA151BBBEF}"/>
          </ac:spMkLst>
        </pc:spChg>
      </pc:sldChg>
      <pc:sldChg chg="addSp modSp mod">
        <pc:chgData name="Sam Singleton (Staff)" userId="2dcc9d5e-827b-4262-9459-b99fafc379b3" providerId="ADAL" clId="{41BF9D64-1796-49AE-B298-25E993B96E09}" dt="2023-11-16T17:56:35.595" v="1545" actId="20577"/>
        <pc:sldMkLst>
          <pc:docMk/>
          <pc:sldMk cId="3045648792" sldId="258"/>
        </pc:sldMkLst>
        <pc:spChg chg="add mod">
          <ac:chgData name="Sam Singleton (Staff)" userId="2dcc9d5e-827b-4262-9459-b99fafc379b3" providerId="ADAL" clId="{41BF9D64-1796-49AE-B298-25E993B96E09}" dt="2023-11-16T17:56:35.595" v="1545" actId="20577"/>
          <ac:spMkLst>
            <pc:docMk/>
            <pc:sldMk cId="3045648792" sldId="258"/>
            <ac:spMk id="2" creationId="{34D259D2-5C26-033A-600B-6ABB290EE651}"/>
          </ac:spMkLst>
        </pc:spChg>
        <pc:cxnChg chg="add mod">
          <ac:chgData name="Sam Singleton (Staff)" userId="2dcc9d5e-827b-4262-9459-b99fafc379b3" providerId="ADAL" clId="{41BF9D64-1796-49AE-B298-25E993B96E09}" dt="2023-11-15T22:22:25.800" v="1480"/>
          <ac:cxnSpMkLst>
            <pc:docMk/>
            <pc:sldMk cId="3045648792" sldId="258"/>
            <ac:cxnSpMk id="3" creationId="{0BD1E5E0-5DB7-AF25-E4FA-C5BDEBF51E3B}"/>
          </ac:cxnSpMkLst>
        </pc:cxnChg>
      </pc:sldChg>
      <pc:sldChg chg="addSp modSp mod">
        <pc:chgData name="Sam Singleton (Staff)" userId="2dcc9d5e-827b-4262-9459-b99fafc379b3" providerId="ADAL" clId="{41BF9D64-1796-49AE-B298-25E993B96E09}" dt="2023-11-16T18:17:54.174" v="2442" actId="13926"/>
        <pc:sldMkLst>
          <pc:docMk/>
          <pc:sldMk cId="3184507601" sldId="259"/>
        </pc:sldMkLst>
        <pc:spChg chg="add mod">
          <ac:chgData name="Sam Singleton (Staff)" userId="2dcc9d5e-827b-4262-9459-b99fafc379b3" providerId="ADAL" clId="{41BF9D64-1796-49AE-B298-25E993B96E09}" dt="2023-11-16T17:57:15.562" v="1643" actId="27636"/>
          <ac:spMkLst>
            <pc:docMk/>
            <pc:sldMk cId="3184507601" sldId="259"/>
            <ac:spMk id="6" creationId="{B8C88BAA-7DAE-FEB8-CFBD-7486C03BD954}"/>
          </ac:spMkLst>
        </pc:spChg>
        <pc:spChg chg="add mod">
          <ac:chgData name="Sam Singleton (Staff)" userId="2dcc9d5e-827b-4262-9459-b99fafc379b3" providerId="ADAL" clId="{41BF9D64-1796-49AE-B298-25E993B96E09}" dt="2023-11-16T18:17:54.174" v="2442" actId="13926"/>
          <ac:spMkLst>
            <pc:docMk/>
            <pc:sldMk cId="3184507601" sldId="259"/>
            <ac:spMk id="29" creationId="{4AB35715-0AE7-AC5B-664B-EE0A8D258E66}"/>
          </ac:spMkLst>
        </pc:spChg>
        <pc:cxnChg chg="add mod">
          <ac:chgData name="Sam Singleton (Staff)" userId="2dcc9d5e-827b-4262-9459-b99fafc379b3" providerId="ADAL" clId="{41BF9D64-1796-49AE-B298-25E993B96E09}" dt="2023-11-15T22:22:27.150" v="1481"/>
          <ac:cxnSpMkLst>
            <pc:docMk/>
            <pc:sldMk cId="3184507601" sldId="259"/>
            <ac:cxnSpMk id="13" creationId="{88668152-502A-5EE1-93E0-9CC7FB1CA09C}"/>
          </ac:cxnSpMkLst>
        </pc:cxnChg>
      </pc:sldChg>
      <pc:sldChg chg="addSp modSp mod">
        <pc:chgData name="Sam Singleton (Staff)" userId="2dcc9d5e-827b-4262-9459-b99fafc379b3" providerId="ADAL" clId="{41BF9D64-1796-49AE-B298-25E993B96E09}" dt="2023-11-16T17:57:37.939" v="1708" actId="20577"/>
        <pc:sldMkLst>
          <pc:docMk/>
          <pc:sldMk cId="2711164214" sldId="260"/>
        </pc:sldMkLst>
        <pc:spChg chg="add mod">
          <ac:chgData name="Sam Singleton (Staff)" userId="2dcc9d5e-827b-4262-9459-b99fafc379b3" providerId="ADAL" clId="{41BF9D64-1796-49AE-B298-25E993B96E09}" dt="2023-11-16T17:57:37.939" v="1708" actId="20577"/>
          <ac:spMkLst>
            <pc:docMk/>
            <pc:sldMk cId="2711164214" sldId="260"/>
            <ac:spMk id="6" creationId="{C6151651-9AE1-ED46-EE31-9FEA793B0958}"/>
          </ac:spMkLst>
        </pc:spChg>
        <pc:cxnChg chg="add mod">
          <ac:chgData name="Sam Singleton (Staff)" userId="2dcc9d5e-827b-4262-9459-b99fafc379b3" providerId="ADAL" clId="{41BF9D64-1796-49AE-B298-25E993B96E09}" dt="2023-11-15T22:22:28.725" v="1482"/>
          <ac:cxnSpMkLst>
            <pc:docMk/>
            <pc:sldMk cId="2711164214" sldId="260"/>
            <ac:cxnSpMk id="7" creationId="{3146B697-F23F-8940-0766-16D92F8AFCFB}"/>
          </ac:cxnSpMkLst>
        </pc:cxnChg>
      </pc:sldChg>
      <pc:sldChg chg="addSp delSp modSp mod">
        <pc:chgData name="Sam Singleton (Staff)" userId="2dcc9d5e-827b-4262-9459-b99fafc379b3" providerId="ADAL" clId="{41BF9D64-1796-49AE-B298-25E993B96E09}" dt="2023-11-16T18:30:15.419" v="2669" actId="1076"/>
        <pc:sldMkLst>
          <pc:docMk/>
          <pc:sldMk cId="2362315931" sldId="261"/>
        </pc:sldMkLst>
        <pc:spChg chg="del">
          <ac:chgData name="Sam Singleton (Staff)" userId="2dcc9d5e-827b-4262-9459-b99fafc379b3" providerId="ADAL" clId="{41BF9D64-1796-49AE-B298-25E993B96E09}" dt="2023-11-16T18:09:27.464" v="2086" actId="478"/>
          <ac:spMkLst>
            <pc:docMk/>
            <pc:sldMk cId="2362315931" sldId="261"/>
            <ac:spMk id="2" creationId="{AAC57C29-C9EF-D92E-FC83-FF871F0BF351}"/>
          </ac:spMkLst>
        </pc:spChg>
        <pc:spChg chg="add mod">
          <ac:chgData name="Sam Singleton (Staff)" userId="2dcc9d5e-827b-4262-9459-b99fafc379b3" providerId="ADAL" clId="{41BF9D64-1796-49AE-B298-25E993B96E09}" dt="2023-11-16T17:58:38.100" v="1781" actId="27636"/>
          <ac:spMkLst>
            <pc:docMk/>
            <pc:sldMk cId="2362315931" sldId="261"/>
            <ac:spMk id="3" creationId="{2A69DEA3-53F7-F3A1-CA23-A363B51B0720}"/>
          </ac:spMkLst>
        </pc:spChg>
        <pc:spChg chg="mod">
          <ac:chgData name="Sam Singleton (Staff)" userId="2dcc9d5e-827b-4262-9459-b99fafc379b3" providerId="ADAL" clId="{41BF9D64-1796-49AE-B298-25E993B96E09}" dt="2023-11-16T18:29:22.429" v="2639" actId="1035"/>
          <ac:spMkLst>
            <pc:docMk/>
            <pc:sldMk cId="2362315931" sldId="261"/>
            <ac:spMk id="9" creationId="{4381BEFD-981C-7A2F-5EE1-57E9150898B3}"/>
          </ac:spMkLst>
        </pc:spChg>
        <pc:spChg chg="mod">
          <ac:chgData name="Sam Singleton (Staff)" userId="2dcc9d5e-827b-4262-9459-b99fafc379b3" providerId="ADAL" clId="{41BF9D64-1796-49AE-B298-25E993B96E09}" dt="2023-11-16T18:29:22.429" v="2639" actId="1035"/>
          <ac:spMkLst>
            <pc:docMk/>
            <pc:sldMk cId="2362315931" sldId="261"/>
            <ac:spMk id="10" creationId="{CE0E6FAA-0A80-16C7-7087-6A2DF346856A}"/>
          </ac:spMkLst>
        </pc:spChg>
        <pc:spChg chg="add mod">
          <ac:chgData name="Sam Singleton (Staff)" userId="2dcc9d5e-827b-4262-9459-b99fafc379b3" providerId="ADAL" clId="{41BF9D64-1796-49AE-B298-25E993B96E09}" dt="2023-11-16T18:29:22.429" v="2639" actId="1035"/>
          <ac:spMkLst>
            <pc:docMk/>
            <pc:sldMk cId="2362315931" sldId="261"/>
            <ac:spMk id="12" creationId="{D63F725B-049F-14AD-9A9E-1B47DD37722C}"/>
          </ac:spMkLst>
        </pc:spChg>
        <pc:spChg chg="add mod">
          <ac:chgData name="Sam Singleton (Staff)" userId="2dcc9d5e-827b-4262-9459-b99fafc379b3" providerId="ADAL" clId="{41BF9D64-1796-49AE-B298-25E993B96E09}" dt="2023-11-16T18:29:22.429" v="2639" actId="1035"/>
          <ac:spMkLst>
            <pc:docMk/>
            <pc:sldMk cId="2362315931" sldId="261"/>
            <ac:spMk id="16" creationId="{61650FBC-B791-8D3E-F2D4-7CEC5236A709}"/>
          </ac:spMkLst>
        </pc:spChg>
        <pc:spChg chg="add mod">
          <ac:chgData name="Sam Singleton (Staff)" userId="2dcc9d5e-827b-4262-9459-b99fafc379b3" providerId="ADAL" clId="{41BF9D64-1796-49AE-B298-25E993B96E09}" dt="2023-11-16T18:29:22.429" v="2639" actId="1035"/>
          <ac:spMkLst>
            <pc:docMk/>
            <pc:sldMk cId="2362315931" sldId="261"/>
            <ac:spMk id="17" creationId="{C8C849D7-0CE2-57ED-0103-36EA0659AD76}"/>
          </ac:spMkLst>
        </pc:spChg>
        <pc:spChg chg="add mod">
          <ac:chgData name="Sam Singleton (Staff)" userId="2dcc9d5e-827b-4262-9459-b99fafc379b3" providerId="ADAL" clId="{41BF9D64-1796-49AE-B298-25E993B96E09}" dt="2023-11-16T18:30:09.937" v="2667" actId="1076"/>
          <ac:spMkLst>
            <pc:docMk/>
            <pc:sldMk cId="2362315931" sldId="261"/>
            <ac:spMk id="18" creationId="{ADE519F7-97D8-28A1-3FCF-B828B2AD3987}"/>
          </ac:spMkLst>
        </pc:spChg>
        <pc:spChg chg="mod">
          <ac:chgData name="Sam Singleton (Staff)" userId="2dcc9d5e-827b-4262-9459-b99fafc379b3" providerId="ADAL" clId="{41BF9D64-1796-49AE-B298-25E993B96E09}" dt="2023-11-16T18:29:22.429" v="2639" actId="1035"/>
          <ac:spMkLst>
            <pc:docMk/>
            <pc:sldMk cId="2362315931" sldId="261"/>
            <ac:spMk id="19" creationId="{2A6EB7D5-012A-8F14-24A6-44E683390A05}"/>
          </ac:spMkLst>
        </pc:spChg>
        <pc:spChg chg="mod">
          <ac:chgData name="Sam Singleton (Staff)" userId="2dcc9d5e-827b-4262-9459-b99fafc379b3" providerId="ADAL" clId="{41BF9D64-1796-49AE-B298-25E993B96E09}" dt="2023-11-16T18:29:22.429" v="2639" actId="1035"/>
          <ac:spMkLst>
            <pc:docMk/>
            <pc:sldMk cId="2362315931" sldId="261"/>
            <ac:spMk id="20" creationId="{6394FA54-1E79-5B5A-01FC-4CD94E822917}"/>
          </ac:spMkLst>
        </pc:spChg>
        <pc:spChg chg="add mod">
          <ac:chgData name="Sam Singleton (Staff)" userId="2dcc9d5e-827b-4262-9459-b99fafc379b3" providerId="ADAL" clId="{41BF9D64-1796-49AE-B298-25E993B96E09}" dt="2023-11-16T18:30:15.419" v="2669" actId="1076"/>
          <ac:spMkLst>
            <pc:docMk/>
            <pc:sldMk cId="2362315931" sldId="261"/>
            <ac:spMk id="22" creationId="{AFFCE0EC-11E4-9B25-F05C-71AB561ED254}"/>
          </ac:spMkLst>
        </pc:spChg>
        <pc:picChg chg="mod">
          <ac:chgData name="Sam Singleton (Staff)" userId="2dcc9d5e-827b-4262-9459-b99fafc379b3" providerId="ADAL" clId="{41BF9D64-1796-49AE-B298-25E993B96E09}" dt="2023-11-16T18:29:22.429" v="2639" actId="1035"/>
          <ac:picMkLst>
            <pc:docMk/>
            <pc:sldMk cId="2362315931" sldId="261"/>
            <ac:picMk id="5" creationId="{2FC18994-85EA-8534-4946-EFA45E5099D4}"/>
          </ac:picMkLst>
        </pc:picChg>
        <pc:picChg chg="mod">
          <ac:chgData name="Sam Singleton (Staff)" userId="2dcc9d5e-827b-4262-9459-b99fafc379b3" providerId="ADAL" clId="{41BF9D64-1796-49AE-B298-25E993B96E09}" dt="2023-11-16T18:29:22.429" v="2639" actId="1035"/>
          <ac:picMkLst>
            <pc:docMk/>
            <pc:sldMk cId="2362315931" sldId="261"/>
            <ac:picMk id="6" creationId="{B5136792-4D1A-AD0A-B7C8-299C9D1D86CF}"/>
          </ac:picMkLst>
        </pc:picChg>
        <pc:picChg chg="mod">
          <ac:chgData name="Sam Singleton (Staff)" userId="2dcc9d5e-827b-4262-9459-b99fafc379b3" providerId="ADAL" clId="{41BF9D64-1796-49AE-B298-25E993B96E09}" dt="2023-11-16T18:29:22.429" v="2639" actId="1035"/>
          <ac:picMkLst>
            <pc:docMk/>
            <pc:sldMk cId="2362315931" sldId="261"/>
            <ac:picMk id="7" creationId="{086268A0-0F1A-C077-44D8-BE27128098C6}"/>
          </ac:picMkLst>
        </pc:picChg>
        <pc:picChg chg="mod">
          <ac:chgData name="Sam Singleton (Staff)" userId="2dcc9d5e-827b-4262-9459-b99fafc379b3" providerId="ADAL" clId="{41BF9D64-1796-49AE-B298-25E993B96E09}" dt="2023-11-16T18:29:22.429" v="2639" actId="1035"/>
          <ac:picMkLst>
            <pc:docMk/>
            <pc:sldMk cId="2362315931" sldId="261"/>
            <ac:picMk id="8" creationId="{0EE058B0-22EE-75ED-0B8F-32C3287DD67E}"/>
          </ac:picMkLst>
        </pc:picChg>
        <pc:picChg chg="mod">
          <ac:chgData name="Sam Singleton (Staff)" userId="2dcc9d5e-827b-4262-9459-b99fafc379b3" providerId="ADAL" clId="{41BF9D64-1796-49AE-B298-25E993B96E09}" dt="2023-11-16T18:29:22.429" v="2639" actId="1035"/>
          <ac:picMkLst>
            <pc:docMk/>
            <pc:sldMk cId="2362315931" sldId="261"/>
            <ac:picMk id="11" creationId="{C445AEFF-BB3D-AB3F-B998-B1968A79FF0D}"/>
          </ac:picMkLst>
        </pc:picChg>
        <pc:cxnChg chg="add mod">
          <ac:chgData name="Sam Singleton (Staff)" userId="2dcc9d5e-827b-4262-9459-b99fafc379b3" providerId="ADAL" clId="{41BF9D64-1796-49AE-B298-25E993B96E09}" dt="2023-11-15T22:22:30.433" v="1483"/>
          <ac:cxnSpMkLst>
            <pc:docMk/>
            <pc:sldMk cId="2362315931" sldId="261"/>
            <ac:cxnSpMk id="4" creationId="{DF966626-10D8-48FE-D0F3-2CA07693635C}"/>
          </ac:cxnSpMkLst>
        </pc:cxnChg>
        <pc:cxnChg chg="mod">
          <ac:chgData name="Sam Singleton (Staff)" userId="2dcc9d5e-827b-4262-9459-b99fafc379b3" providerId="ADAL" clId="{41BF9D64-1796-49AE-B298-25E993B96E09}" dt="2023-11-16T18:29:22.429" v="2639" actId="1035"/>
          <ac:cxnSpMkLst>
            <pc:docMk/>
            <pc:sldMk cId="2362315931" sldId="261"/>
            <ac:cxnSpMk id="13" creationId="{F90D469A-5581-EA10-DC6F-54FD56AE5D39}"/>
          </ac:cxnSpMkLst>
        </pc:cxnChg>
        <pc:cxnChg chg="mod">
          <ac:chgData name="Sam Singleton (Staff)" userId="2dcc9d5e-827b-4262-9459-b99fafc379b3" providerId="ADAL" clId="{41BF9D64-1796-49AE-B298-25E993B96E09}" dt="2023-11-16T18:29:22.429" v="2639" actId="1035"/>
          <ac:cxnSpMkLst>
            <pc:docMk/>
            <pc:sldMk cId="2362315931" sldId="261"/>
            <ac:cxnSpMk id="14" creationId="{C6DF037D-7CBB-DBB6-E2BC-BD41B3DB677D}"/>
          </ac:cxnSpMkLst>
        </pc:cxnChg>
        <pc:cxnChg chg="mod">
          <ac:chgData name="Sam Singleton (Staff)" userId="2dcc9d5e-827b-4262-9459-b99fafc379b3" providerId="ADAL" clId="{41BF9D64-1796-49AE-B298-25E993B96E09}" dt="2023-11-16T18:29:22.429" v="2639" actId="1035"/>
          <ac:cxnSpMkLst>
            <pc:docMk/>
            <pc:sldMk cId="2362315931" sldId="261"/>
            <ac:cxnSpMk id="21" creationId="{377B327B-AF18-17BB-9CCF-7E82E07DC027}"/>
          </ac:cxnSpMkLst>
        </pc:cxnChg>
      </pc:sldChg>
      <pc:sldChg chg="addSp modSp mod">
        <pc:chgData name="Sam Singleton (Staff)" userId="2dcc9d5e-827b-4262-9459-b99fafc379b3" providerId="ADAL" clId="{41BF9D64-1796-49AE-B298-25E993B96E09}" dt="2023-11-16T18:21:29.267" v="2520" actId="1076"/>
        <pc:sldMkLst>
          <pc:docMk/>
          <pc:sldMk cId="337742073" sldId="262"/>
        </pc:sldMkLst>
        <pc:spChg chg="add mod">
          <ac:chgData name="Sam Singleton (Staff)" userId="2dcc9d5e-827b-4262-9459-b99fafc379b3" providerId="ADAL" clId="{41BF9D64-1796-49AE-B298-25E993B96E09}" dt="2023-11-16T18:16:15.191" v="2420" actId="1036"/>
          <ac:spMkLst>
            <pc:docMk/>
            <pc:sldMk cId="337742073" sldId="262"/>
            <ac:spMk id="3" creationId="{BFA41A40-D3CB-0AE7-06E4-706632EC1429}"/>
          </ac:spMkLst>
        </pc:spChg>
        <pc:spChg chg="add mod">
          <ac:chgData name="Sam Singleton (Staff)" userId="2dcc9d5e-827b-4262-9459-b99fafc379b3" providerId="ADAL" clId="{41BF9D64-1796-49AE-B298-25E993B96E09}" dt="2023-11-16T18:21:29.267" v="2520" actId="1076"/>
          <ac:spMkLst>
            <pc:docMk/>
            <pc:sldMk cId="337742073" sldId="262"/>
            <ac:spMk id="20" creationId="{140CBF33-5C6E-2C91-E89D-4D83B8015B5A}"/>
          </ac:spMkLst>
        </pc:spChg>
        <pc:spChg chg="add mod">
          <ac:chgData name="Sam Singleton (Staff)" userId="2dcc9d5e-827b-4262-9459-b99fafc379b3" providerId="ADAL" clId="{41BF9D64-1796-49AE-B298-25E993B96E09}" dt="2023-11-16T18:21:19.758" v="2519" actId="14100"/>
          <ac:spMkLst>
            <pc:docMk/>
            <pc:sldMk cId="337742073" sldId="262"/>
            <ac:spMk id="21" creationId="{DDF9A639-040E-508A-2798-DD3B205B0D7A}"/>
          </ac:spMkLst>
        </pc:spChg>
        <pc:cxnChg chg="add mod">
          <ac:chgData name="Sam Singleton (Staff)" userId="2dcc9d5e-827b-4262-9459-b99fafc379b3" providerId="ADAL" clId="{41BF9D64-1796-49AE-B298-25E993B96E09}" dt="2023-11-15T22:22:36.297" v="1486"/>
          <ac:cxnSpMkLst>
            <pc:docMk/>
            <pc:sldMk cId="337742073" sldId="262"/>
            <ac:cxnSpMk id="4" creationId="{C542D0E4-752D-9E97-BDB0-F23D3F19B369}"/>
          </ac:cxnSpMkLst>
        </pc:cxnChg>
      </pc:sldChg>
      <pc:sldChg chg="addSp delSp modSp mod modAnim">
        <pc:chgData name="Sam Singleton (Staff)" userId="2dcc9d5e-827b-4262-9459-b99fafc379b3" providerId="ADAL" clId="{41BF9D64-1796-49AE-B298-25E993B96E09}" dt="2023-11-16T18:09:20.251" v="2085" actId="27636"/>
        <pc:sldMkLst>
          <pc:docMk/>
          <pc:sldMk cId="1133228676" sldId="263"/>
        </pc:sldMkLst>
        <pc:spChg chg="add mod">
          <ac:chgData name="Sam Singleton (Staff)" userId="2dcc9d5e-827b-4262-9459-b99fafc379b3" providerId="ADAL" clId="{41BF9D64-1796-49AE-B298-25E993B96E09}" dt="2023-11-16T18:09:20.251" v="2085" actId="27636"/>
          <ac:spMkLst>
            <pc:docMk/>
            <pc:sldMk cId="1133228676" sldId="263"/>
            <ac:spMk id="2" creationId="{7CCDEEF4-C69C-08CF-CBAD-F75657774A55}"/>
          </ac:spMkLst>
        </pc:spChg>
        <pc:spChg chg="add mod">
          <ac:chgData name="Sam Singleton (Staff)" userId="2dcc9d5e-827b-4262-9459-b99fafc379b3" providerId="ADAL" clId="{41BF9D64-1796-49AE-B298-25E993B96E09}" dt="2023-11-16T18:00:07.473" v="1864" actId="1076"/>
          <ac:spMkLst>
            <pc:docMk/>
            <pc:sldMk cId="1133228676" sldId="263"/>
            <ac:spMk id="4" creationId="{1C1E441C-4DB0-B5E8-609E-9FD65F42E8CC}"/>
          </ac:spMkLst>
        </pc:spChg>
        <pc:spChg chg="add mod">
          <ac:chgData name="Sam Singleton (Staff)" userId="2dcc9d5e-827b-4262-9459-b99fafc379b3" providerId="ADAL" clId="{41BF9D64-1796-49AE-B298-25E993B96E09}" dt="2023-11-16T18:01:31.325" v="1898" actId="1076"/>
          <ac:spMkLst>
            <pc:docMk/>
            <pc:sldMk cId="1133228676" sldId="263"/>
            <ac:spMk id="5" creationId="{D7C77D84-7BE8-36F7-F13B-6E10B537C453}"/>
          </ac:spMkLst>
        </pc:spChg>
        <pc:spChg chg="add mod">
          <ac:chgData name="Sam Singleton (Staff)" userId="2dcc9d5e-827b-4262-9459-b99fafc379b3" providerId="ADAL" clId="{41BF9D64-1796-49AE-B298-25E993B96E09}" dt="2023-11-16T18:00:23.483" v="1868" actId="1076"/>
          <ac:spMkLst>
            <pc:docMk/>
            <pc:sldMk cId="1133228676" sldId="263"/>
            <ac:spMk id="6" creationId="{17C179FA-861C-1449-1162-56E6F3CEFA34}"/>
          </ac:spMkLst>
        </pc:spChg>
        <pc:spChg chg="add mod">
          <ac:chgData name="Sam Singleton (Staff)" userId="2dcc9d5e-827b-4262-9459-b99fafc379b3" providerId="ADAL" clId="{41BF9D64-1796-49AE-B298-25E993B96E09}" dt="2023-11-16T18:00:49.461" v="1875" actId="1076"/>
          <ac:spMkLst>
            <pc:docMk/>
            <pc:sldMk cId="1133228676" sldId="263"/>
            <ac:spMk id="7" creationId="{5E2FC7C2-1839-05CC-6BE2-D43B81DFBCA1}"/>
          </ac:spMkLst>
        </pc:spChg>
        <pc:spChg chg="add mod">
          <ac:chgData name="Sam Singleton (Staff)" userId="2dcc9d5e-827b-4262-9459-b99fafc379b3" providerId="ADAL" clId="{41BF9D64-1796-49AE-B298-25E993B96E09}" dt="2023-11-16T18:00:58.631" v="1891" actId="1038"/>
          <ac:spMkLst>
            <pc:docMk/>
            <pc:sldMk cId="1133228676" sldId="263"/>
            <ac:spMk id="8" creationId="{07C0FBC6-4CCA-615E-D3A4-7E6CDDF0B758}"/>
          </ac:spMkLst>
        </pc:spChg>
        <pc:spChg chg="add mod">
          <ac:chgData name="Sam Singleton (Staff)" userId="2dcc9d5e-827b-4262-9459-b99fafc379b3" providerId="ADAL" clId="{41BF9D64-1796-49AE-B298-25E993B96E09}" dt="2023-11-16T18:00:55.248" v="1887" actId="1038"/>
          <ac:spMkLst>
            <pc:docMk/>
            <pc:sldMk cId="1133228676" sldId="263"/>
            <ac:spMk id="9" creationId="{99E0B754-3A20-9D7F-B39A-1348DD297EF1}"/>
          </ac:spMkLst>
        </pc:spChg>
        <pc:spChg chg="add mod">
          <ac:chgData name="Sam Singleton (Staff)" userId="2dcc9d5e-827b-4262-9459-b99fafc379b3" providerId="ADAL" clId="{41BF9D64-1796-49AE-B298-25E993B96E09}" dt="2023-11-16T18:01:08.871" v="1893" actId="1076"/>
          <ac:spMkLst>
            <pc:docMk/>
            <pc:sldMk cId="1133228676" sldId="263"/>
            <ac:spMk id="10" creationId="{3A7FAEDA-9ED5-4006-0336-E24632EDFE4B}"/>
          </ac:spMkLst>
        </pc:spChg>
        <pc:spChg chg="add mod">
          <ac:chgData name="Sam Singleton (Staff)" userId="2dcc9d5e-827b-4262-9459-b99fafc379b3" providerId="ADAL" clId="{41BF9D64-1796-49AE-B298-25E993B96E09}" dt="2023-11-16T18:01:08.871" v="1893" actId="1076"/>
          <ac:spMkLst>
            <pc:docMk/>
            <pc:sldMk cId="1133228676" sldId="263"/>
            <ac:spMk id="11" creationId="{C85F4594-54DC-B216-3E20-7C82A3C52C6B}"/>
          </ac:spMkLst>
        </pc:spChg>
        <pc:spChg chg="add mod">
          <ac:chgData name="Sam Singleton (Staff)" userId="2dcc9d5e-827b-4262-9459-b99fafc379b3" providerId="ADAL" clId="{41BF9D64-1796-49AE-B298-25E993B96E09}" dt="2023-11-16T18:01:08.871" v="1893" actId="1076"/>
          <ac:spMkLst>
            <pc:docMk/>
            <pc:sldMk cId="1133228676" sldId="263"/>
            <ac:spMk id="12" creationId="{6014188D-18FD-7E7E-ADEE-D91194961B17}"/>
          </ac:spMkLst>
        </pc:spChg>
        <pc:spChg chg="add mod">
          <ac:chgData name="Sam Singleton (Staff)" userId="2dcc9d5e-827b-4262-9459-b99fafc379b3" providerId="ADAL" clId="{41BF9D64-1796-49AE-B298-25E993B96E09}" dt="2023-11-16T18:01:26.740" v="1897" actId="1076"/>
          <ac:spMkLst>
            <pc:docMk/>
            <pc:sldMk cId="1133228676" sldId="263"/>
            <ac:spMk id="13" creationId="{D533EF90-C36F-8A59-B8BA-014E7CD23151}"/>
          </ac:spMkLst>
        </pc:spChg>
        <pc:spChg chg="add mod">
          <ac:chgData name="Sam Singleton (Staff)" userId="2dcc9d5e-827b-4262-9459-b99fafc379b3" providerId="ADAL" clId="{41BF9D64-1796-49AE-B298-25E993B96E09}" dt="2023-11-16T18:01:21.300" v="1896" actId="1076"/>
          <ac:spMkLst>
            <pc:docMk/>
            <pc:sldMk cId="1133228676" sldId="263"/>
            <ac:spMk id="14" creationId="{E9C12A54-DBAC-A19D-FA5C-F20219C15C34}"/>
          </ac:spMkLst>
        </pc:spChg>
        <pc:spChg chg="add del mod">
          <ac:chgData name="Sam Singleton (Staff)" userId="2dcc9d5e-827b-4262-9459-b99fafc379b3" providerId="ADAL" clId="{41BF9D64-1796-49AE-B298-25E993B96E09}" dt="2023-11-16T18:01:13.759" v="1895" actId="478"/>
          <ac:spMkLst>
            <pc:docMk/>
            <pc:sldMk cId="1133228676" sldId="263"/>
            <ac:spMk id="15" creationId="{D10F011E-5758-99E0-594E-12B830AC3D86}"/>
          </ac:spMkLst>
        </pc:spChg>
        <pc:spChg chg="add mod">
          <ac:chgData name="Sam Singleton (Staff)" userId="2dcc9d5e-827b-4262-9459-b99fafc379b3" providerId="ADAL" clId="{41BF9D64-1796-49AE-B298-25E993B96E09}" dt="2023-11-16T18:01:39.200" v="1900" actId="1076"/>
          <ac:spMkLst>
            <pc:docMk/>
            <pc:sldMk cId="1133228676" sldId="263"/>
            <ac:spMk id="16" creationId="{9A2F8172-8F4A-7A0E-EB74-BBA82793A4B5}"/>
          </ac:spMkLst>
        </pc:spChg>
        <pc:cxnChg chg="add mod">
          <ac:chgData name="Sam Singleton (Staff)" userId="2dcc9d5e-827b-4262-9459-b99fafc379b3" providerId="ADAL" clId="{41BF9D64-1796-49AE-B298-25E993B96E09}" dt="2023-11-15T22:22:32.675" v="1484"/>
          <ac:cxnSpMkLst>
            <pc:docMk/>
            <pc:sldMk cId="1133228676" sldId="263"/>
            <ac:cxnSpMk id="3" creationId="{74D5CD5E-8C17-BA35-D711-172A7972C7F1}"/>
          </ac:cxnSpMkLst>
        </pc:cxnChg>
      </pc:sldChg>
      <pc:sldChg chg="addSp modSp mod modAnim">
        <pc:chgData name="Sam Singleton (Staff)" userId="2dcc9d5e-827b-4262-9459-b99fafc379b3" providerId="ADAL" clId="{41BF9D64-1796-49AE-B298-25E993B96E09}" dt="2023-11-16T18:09:04.857" v="2068" actId="20577"/>
        <pc:sldMkLst>
          <pc:docMk/>
          <pc:sldMk cId="4206194829" sldId="264"/>
        </pc:sldMkLst>
        <pc:spChg chg="add mod">
          <ac:chgData name="Sam Singleton (Staff)" userId="2dcc9d5e-827b-4262-9459-b99fafc379b3" providerId="ADAL" clId="{41BF9D64-1796-49AE-B298-25E993B96E09}" dt="2023-11-16T18:09:04.857" v="2068" actId="20577"/>
          <ac:spMkLst>
            <pc:docMk/>
            <pc:sldMk cId="4206194829" sldId="264"/>
            <ac:spMk id="2" creationId="{57CF6EAD-B141-AB81-82C9-FFB2F9DD7499}"/>
          </ac:spMkLst>
        </pc:spChg>
        <pc:spChg chg="add mod">
          <ac:chgData name="Sam Singleton (Staff)" userId="2dcc9d5e-827b-4262-9459-b99fafc379b3" providerId="ADAL" clId="{41BF9D64-1796-49AE-B298-25E993B96E09}" dt="2023-11-16T18:02:58.955" v="1909" actId="1076"/>
          <ac:spMkLst>
            <pc:docMk/>
            <pc:sldMk cId="4206194829" sldId="264"/>
            <ac:spMk id="6" creationId="{3BA7363B-7C8D-A64D-66BF-869CEF7FA12A}"/>
          </ac:spMkLst>
        </pc:spChg>
        <pc:spChg chg="add mod">
          <ac:chgData name="Sam Singleton (Staff)" userId="2dcc9d5e-827b-4262-9459-b99fafc379b3" providerId="ADAL" clId="{41BF9D64-1796-49AE-B298-25E993B96E09}" dt="2023-11-16T18:04:20.754" v="1933" actId="1076"/>
          <ac:spMkLst>
            <pc:docMk/>
            <pc:sldMk cId="4206194829" sldId="264"/>
            <ac:spMk id="7" creationId="{D54557CC-1215-A111-A1FF-B6591CDFC880}"/>
          </ac:spMkLst>
        </pc:spChg>
        <pc:spChg chg="add mod">
          <ac:chgData name="Sam Singleton (Staff)" userId="2dcc9d5e-827b-4262-9459-b99fafc379b3" providerId="ADAL" clId="{41BF9D64-1796-49AE-B298-25E993B96E09}" dt="2023-11-16T18:04:07.075" v="1931" actId="1076"/>
          <ac:spMkLst>
            <pc:docMk/>
            <pc:sldMk cId="4206194829" sldId="264"/>
            <ac:spMk id="8" creationId="{B651BFAD-5677-470A-1332-DFED9BA3F514}"/>
          </ac:spMkLst>
        </pc:spChg>
        <pc:spChg chg="add mod">
          <ac:chgData name="Sam Singleton (Staff)" userId="2dcc9d5e-827b-4262-9459-b99fafc379b3" providerId="ADAL" clId="{41BF9D64-1796-49AE-B298-25E993B96E09}" dt="2023-11-16T18:04:04.168" v="1930" actId="1076"/>
          <ac:spMkLst>
            <pc:docMk/>
            <pc:sldMk cId="4206194829" sldId="264"/>
            <ac:spMk id="9" creationId="{DA5232E8-DD80-34C5-7A38-868432E6CD2F}"/>
          </ac:spMkLst>
        </pc:spChg>
        <pc:spChg chg="add mod">
          <ac:chgData name="Sam Singleton (Staff)" userId="2dcc9d5e-827b-4262-9459-b99fafc379b3" providerId="ADAL" clId="{41BF9D64-1796-49AE-B298-25E993B96E09}" dt="2023-11-16T18:03:38.603" v="1925" actId="1038"/>
          <ac:spMkLst>
            <pc:docMk/>
            <pc:sldMk cId="4206194829" sldId="264"/>
            <ac:spMk id="10" creationId="{3CDA69FA-712E-B8C6-88B5-818EA9BE4246}"/>
          </ac:spMkLst>
        </pc:spChg>
        <pc:spChg chg="add mod">
          <ac:chgData name="Sam Singleton (Staff)" userId="2dcc9d5e-827b-4262-9459-b99fafc379b3" providerId="ADAL" clId="{41BF9D64-1796-49AE-B298-25E993B96E09}" dt="2023-11-16T18:03:27.543" v="1921" actId="1035"/>
          <ac:spMkLst>
            <pc:docMk/>
            <pc:sldMk cId="4206194829" sldId="264"/>
            <ac:spMk id="11" creationId="{68BD73D0-2035-C2CF-CA1A-C57F21552102}"/>
          </ac:spMkLst>
        </pc:spChg>
        <pc:spChg chg="add mod">
          <ac:chgData name="Sam Singleton (Staff)" userId="2dcc9d5e-827b-4262-9459-b99fafc379b3" providerId="ADAL" clId="{41BF9D64-1796-49AE-B298-25E993B96E09}" dt="2023-11-16T18:03:47.454" v="1926" actId="1076"/>
          <ac:spMkLst>
            <pc:docMk/>
            <pc:sldMk cId="4206194829" sldId="264"/>
            <ac:spMk id="12" creationId="{2E3DDAAF-42DD-4768-69A7-C9E6AAA0B4D9}"/>
          </ac:spMkLst>
        </pc:spChg>
        <pc:spChg chg="add mod">
          <ac:chgData name="Sam Singleton (Staff)" userId="2dcc9d5e-827b-4262-9459-b99fafc379b3" providerId="ADAL" clId="{41BF9D64-1796-49AE-B298-25E993B96E09}" dt="2023-11-16T18:03:38.603" v="1925" actId="1038"/>
          <ac:spMkLst>
            <pc:docMk/>
            <pc:sldMk cId="4206194829" sldId="264"/>
            <ac:spMk id="13" creationId="{9B5400ED-375C-5415-E516-80FCE37909C2}"/>
          </ac:spMkLst>
        </pc:spChg>
        <pc:spChg chg="add mod">
          <ac:chgData name="Sam Singleton (Staff)" userId="2dcc9d5e-827b-4262-9459-b99fafc379b3" providerId="ADAL" clId="{41BF9D64-1796-49AE-B298-25E993B96E09}" dt="2023-11-16T18:03:27.543" v="1921" actId="1035"/>
          <ac:spMkLst>
            <pc:docMk/>
            <pc:sldMk cId="4206194829" sldId="264"/>
            <ac:spMk id="14" creationId="{C3389EFB-2109-1D48-03DB-C0F287A09E92}"/>
          </ac:spMkLst>
        </pc:spChg>
        <pc:spChg chg="add mod">
          <ac:chgData name="Sam Singleton (Staff)" userId="2dcc9d5e-827b-4262-9459-b99fafc379b3" providerId="ADAL" clId="{41BF9D64-1796-49AE-B298-25E993B96E09}" dt="2023-11-16T18:04:14.234" v="1932" actId="1076"/>
          <ac:spMkLst>
            <pc:docMk/>
            <pc:sldMk cId="4206194829" sldId="264"/>
            <ac:spMk id="15" creationId="{0C6387A8-F8E3-3577-785F-D2A0CDA1F2E9}"/>
          </ac:spMkLst>
        </pc:spChg>
        <pc:spChg chg="add mod">
          <ac:chgData name="Sam Singleton (Staff)" userId="2dcc9d5e-827b-4262-9459-b99fafc379b3" providerId="ADAL" clId="{41BF9D64-1796-49AE-B298-25E993B96E09}" dt="2023-11-16T18:02:58.955" v="1909" actId="1076"/>
          <ac:spMkLst>
            <pc:docMk/>
            <pc:sldMk cId="4206194829" sldId="264"/>
            <ac:spMk id="16" creationId="{70A4788E-64C9-7EFA-88C3-3C906283FFEC}"/>
          </ac:spMkLst>
        </pc:spChg>
        <pc:spChg chg="add mod">
          <ac:chgData name="Sam Singleton (Staff)" userId="2dcc9d5e-827b-4262-9459-b99fafc379b3" providerId="ADAL" clId="{41BF9D64-1796-49AE-B298-25E993B96E09}" dt="2023-11-16T18:03:56.171" v="1927" actId="1076"/>
          <ac:spMkLst>
            <pc:docMk/>
            <pc:sldMk cId="4206194829" sldId="264"/>
            <ac:spMk id="17" creationId="{939DB3C0-CA03-3B77-BE4E-CD9CF2F032B1}"/>
          </ac:spMkLst>
        </pc:spChg>
        <pc:spChg chg="add mod">
          <ac:chgData name="Sam Singleton (Staff)" userId="2dcc9d5e-827b-4262-9459-b99fafc379b3" providerId="ADAL" clId="{41BF9D64-1796-49AE-B298-25E993B96E09}" dt="2023-11-16T18:04:50.502" v="1944" actId="1038"/>
          <ac:spMkLst>
            <pc:docMk/>
            <pc:sldMk cId="4206194829" sldId="264"/>
            <ac:spMk id="18" creationId="{4A828D4E-FE43-6918-0AC8-4ECBF3D1FEEA}"/>
          </ac:spMkLst>
        </pc:spChg>
        <pc:spChg chg="add mod">
          <ac:chgData name="Sam Singleton (Staff)" userId="2dcc9d5e-827b-4262-9459-b99fafc379b3" providerId="ADAL" clId="{41BF9D64-1796-49AE-B298-25E993B96E09}" dt="2023-11-16T18:04:56.973" v="1948" actId="1037"/>
          <ac:spMkLst>
            <pc:docMk/>
            <pc:sldMk cId="4206194829" sldId="264"/>
            <ac:spMk id="19" creationId="{AA9558C4-861C-2CF6-C1E9-EF25BF26FB11}"/>
          </ac:spMkLst>
        </pc:spChg>
        <pc:spChg chg="add mod">
          <ac:chgData name="Sam Singleton (Staff)" userId="2dcc9d5e-827b-4262-9459-b99fafc379b3" providerId="ADAL" clId="{41BF9D64-1796-49AE-B298-25E993B96E09}" dt="2023-11-16T18:05:04.223" v="1952" actId="1038"/>
          <ac:spMkLst>
            <pc:docMk/>
            <pc:sldMk cId="4206194829" sldId="264"/>
            <ac:spMk id="20" creationId="{99A7A711-7210-8592-165B-0E995A5459F9}"/>
          </ac:spMkLst>
        </pc:spChg>
        <pc:spChg chg="add mod">
          <ac:chgData name="Sam Singleton (Staff)" userId="2dcc9d5e-827b-4262-9459-b99fafc379b3" providerId="ADAL" clId="{41BF9D64-1796-49AE-B298-25E993B96E09}" dt="2023-11-16T18:05:12.486" v="1960" actId="1035"/>
          <ac:spMkLst>
            <pc:docMk/>
            <pc:sldMk cId="4206194829" sldId="264"/>
            <ac:spMk id="21" creationId="{5F9708CC-F825-83CD-EEB9-CC7D1AF3E820}"/>
          </ac:spMkLst>
        </pc:spChg>
        <pc:spChg chg="add mod">
          <ac:chgData name="Sam Singleton (Staff)" userId="2dcc9d5e-827b-4262-9459-b99fafc379b3" providerId="ADAL" clId="{41BF9D64-1796-49AE-B298-25E993B96E09}" dt="2023-11-16T18:05:14.035" v="1969" actId="1036"/>
          <ac:spMkLst>
            <pc:docMk/>
            <pc:sldMk cId="4206194829" sldId="264"/>
            <ac:spMk id="22" creationId="{A6FC7102-589F-8E99-7C03-27E7769E6059}"/>
          </ac:spMkLst>
        </pc:spChg>
        <pc:spChg chg="add mod">
          <ac:chgData name="Sam Singleton (Staff)" userId="2dcc9d5e-827b-4262-9459-b99fafc379b3" providerId="ADAL" clId="{41BF9D64-1796-49AE-B298-25E993B96E09}" dt="2023-11-16T18:05:17.158" v="1980" actId="1037"/>
          <ac:spMkLst>
            <pc:docMk/>
            <pc:sldMk cId="4206194829" sldId="264"/>
            <ac:spMk id="23" creationId="{96D80EA6-9FDE-91C1-8E7C-A54D887815AC}"/>
          </ac:spMkLst>
        </pc:spChg>
        <pc:spChg chg="add mod">
          <ac:chgData name="Sam Singleton (Staff)" userId="2dcc9d5e-827b-4262-9459-b99fafc379b3" providerId="ADAL" clId="{41BF9D64-1796-49AE-B298-25E993B96E09}" dt="2023-11-16T18:05:24.849" v="1982" actId="1076"/>
          <ac:spMkLst>
            <pc:docMk/>
            <pc:sldMk cId="4206194829" sldId="264"/>
            <ac:spMk id="24" creationId="{4165D68A-7F30-A90F-7DAF-4C7F80DAF275}"/>
          </ac:spMkLst>
        </pc:spChg>
        <pc:spChg chg="add mod">
          <ac:chgData name="Sam Singleton (Staff)" userId="2dcc9d5e-827b-4262-9459-b99fafc379b3" providerId="ADAL" clId="{41BF9D64-1796-49AE-B298-25E993B96E09}" dt="2023-11-16T18:05:39.003" v="1984" actId="1076"/>
          <ac:spMkLst>
            <pc:docMk/>
            <pc:sldMk cId="4206194829" sldId="264"/>
            <ac:spMk id="25" creationId="{6A82F670-C838-B7E1-DC51-D440B7D3075F}"/>
          </ac:spMkLst>
        </pc:spChg>
        <pc:spChg chg="add mod">
          <ac:chgData name="Sam Singleton (Staff)" userId="2dcc9d5e-827b-4262-9459-b99fafc379b3" providerId="ADAL" clId="{41BF9D64-1796-49AE-B298-25E993B96E09}" dt="2023-11-16T18:05:46.137" v="1986" actId="1076"/>
          <ac:spMkLst>
            <pc:docMk/>
            <pc:sldMk cId="4206194829" sldId="264"/>
            <ac:spMk id="26" creationId="{AC19D5E5-ECB7-D00C-1F59-4D09FA378DD1}"/>
          </ac:spMkLst>
        </pc:spChg>
        <pc:spChg chg="add mod">
          <ac:chgData name="Sam Singleton (Staff)" userId="2dcc9d5e-827b-4262-9459-b99fafc379b3" providerId="ADAL" clId="{41BF9D64-1796-49AE-B298-25E993B96E09}" dt="2023-11-16T18:05:57.200" v="1995" actId="208"/>
          <ac:spMkLst>
            <pc:docMk/>
            <pc:sldMk cId="4206194829" sldId="264"/>
            <ac:spMk id="27" creationId="{90171331-EC24-FEC1-7DF5-936A5813D4A3}"/>
          </ac:spMkLst>
        </pc:spChg>
        <pc:spChg chg="add mod">
          <ac:chgData name="Sam Singleton (Staff)" userId="2dcc9d5e-827b-4262-9459-b99fafc379b3" providerId="ADAL" clId="{41BF9D64-1796-49AE-B298-25E993B96E09}" dt="2023-11-16T18:06:07.372" v="2000" actId="1035"/>
          <ac:spMkLst>
            <pc:docMk/>
            <pc:sldMk cId="4206194829" sldId="264"/>
            <ac:spMk id="28" creationId="{93574FD1-F851-39B5-D80E-7F78C8B6B772}"/>
          </ac:spMkLst>
        </pc:spChg>
        <pc:spChg chg="add mod">
          <ac:chgData name="Sam Singleton (Staff)" userId="2dcc9d5e-827b-4262-9459-b99fafc379b3" providerId="ADAL" clId="{41BF9D64-1796-49AE-B298-25E993B96E09}" dt="2023-11-16T18:06:13.939" v="2002" actId="1076"/>
          <ac:spMkLst>
            <pc:docMk/>
            <pc:sldMk cId="4206194829" sldId="264"/>
            <ac:spMk id="29" creationId="{E1F4EC9B-E1FF-FD13-872B-40291CA807D4}"/>
          </ac:spMkLst>
        </pc:spChg>
        <pc:graphicFrameChg chg="mod">
          <ac:chgData name="Sam Singleton (Staff)" userId="2dcc9d5e-827b-4262-9459-b99fafc379b3" providerId="ADAL" clId="{41BF9D64-1796-49AE-B298-25E993B96E09}" dt="2023-11-16T18:03:59.590" v="1929" actId="1076"/>
          <ac:graphicFrameMkLst>
            <pc:docMk/>
            <pc:sldMk cId="4206194829" sldId="264"/>
            <ac:graphicFrameMk id="4" creationId="{D3C7141C-6C9F-32C1-6979-19CC70B003BD}"/>
          </ac:graphicFrameMkLst>
        </pc:graphicFrameChg>
        <pc:cxnChg chg="add mod">
          <ac:chgData name="Sam Singleton (Staff)" userId="2dcc9d5e-827b-4262-9459-b99fafc379b3" providerId="ADAL" clId="{41BF9D64-1796-49AE-B298-25E993B96E09}" dt="2023-11-15T22:22:34.161" v="1485"/>
          <ac:cxnSpMkLst>
            <pc:docMk/>
            <pc:sldMk cId="4206194829" sldId="264"/>
            <ac:cxnSpMk id="5" creationId="{D7924423-EEFD-DAB5-C173-0704DE38D663}"/>
          </ac:cxnSpMkLst>
        </pc:cxnChg>
      </pc:sldChg>
      <pc:sldChg chg="addSp delSp modSp new mod modAnim">
        <pc:chgData name="Sam Singleton (Staff)" userId="2dcc9d5e-827b-4262-9459-b99fafc379b3" providerId="ADAL" clId="{41BF9D64-1796-49AE-B298-25E993B96E09}" dt="2023-11-16T18:23:51.565" v="2612"/>
        <pc:sldMkLst>
          <pc:docMk/>
          <pc:sldMk cId="3453395743" sldId="265"/>
        </pc:sldMkLst>
        <pc:spChg chg="add mod">
          <ac:chgData name="Sam Singleton (Staff)" userId="2dcc9d5e-827b-4262-9459-b99fafc379b3" providerId="ADAL" clId="{41BF9D64-1796-49AE-B298-25E993B96E09}" dt="2023-11-15T19:44:23.148" v="5" actId="1076"/>
          <ac:spMkLst>
            <pc:docMk/>
            <pc:sldMk cId="3453395743" sldId="265"/>
            <ac:spMk id="2" creationId="{7343A2DB-7FC8-47C2-0560-9918A2EDABC1}"/>
          </ac:spMkLst>
        </pc:spChg>
        <pc:spChg chg="add mod">
          <ac:chgData name="Sam Singleton (Staff)" userId="2dcc9d5e-827b-4262-9459-b99fafc379b3" providerId="ADAL" clId="{41BF9D64-1796-49AE-B298-25E993B96E09}" dt="2023-11-15T19:53:20.410" v="213" actId="1076"/>
          <ac:spMkLst>
            <pc:docMk/>
            <pc:sldMk cId="3453395743" sldId="265"/>
            <ac:spMk id="5" creationId="{D0E679E6-FA6E-89C3-370C-B052267CBC5A}"/>
          </ac:spMkLst>
        </pc:spChg>
        <pc:spChg chg="add del mod">
          <ac:chgData name="Sam Singleton (Staff)" userId="2dcc9d5e-827b-4262-9459-b99fafc379b3" providerId="ADAL" clId="{41BF9D64-1796-49AE-B298-25E993B96E09}" dt="2023-11-15T19:43:03.636" v="3" actId="478"/>
          <ac:spMkLst>
            <pc:docMk/>
            <pc:sldMk cId="3453395743" sldId="265"/>
            <ac:spMk id="5" creationId="{F7CD70B9-F5AF-FF8D-FC62-5296A2D6EF17}"/>
          </ac:spMkLst>
        </pc:spChg>
        <pc:spChg chg="add mod">
          <ac:chgData name="Sam Singleton (Staff)" userId="2dcc9d5e-827b-4262-9459-b99fafc379b3" providerId="ADAL" clId="{41BF9D64-1796-49AE-B298-25E993B96E09}" dt="2023-11-15T19:53:29.134" v="228" actId="1076"/>
          <ac:spMkLst>
            <pc:docMk/>
            <pc:sldMk cId="3453395743" sldId="265"/>
            <ac:spMk id="6" creationId="{941924F6-7B0E-48B3-497F-2FDEA6625EFE}"/>
          </ac:spMkLst>
        </pc:spChg>
        <pc:spChg chg="add del mod">
          <ac:chgData name="Sam Singleton (Staff)" userId="2dcc9d5e-827b-4262-9459-b99fafc379b3" providerId="ADAL" clId="{41BF9D64-1796-49AE-B298-25E993B96E09}" dt="2023-11-15T19:43:03.636" v="3" actId="478"/>
          <ac:spMkLst>
            <pc:docMk/>
            <pc:sldMk cId="3453395743" sldId="265"/>
            <ac:spMk id="6" creationId="{E4636134-07E7-32D9-6983-DC66BAAE9C9D}"/>
          </ac:spMkLst>
        </pc:spChg>
        <pc:spChg chg="add mod">
          <ac:chgData name="Sam Singleton (Staff)" userId="2dcc9d5e-827b-4262-9459-b99fafc379b3" providerId="ADAL" clId="{41BF9D64-1796-49AE-B298-25E993B96E09}" dt="2023-11-15T19:54:34.827" v="407" actId="114"/>
          <ac:spMkLst>
            <pc:docMk/>
            <pc:sldMk cId="3453395743" sldId="265"/>
            <ac:spMk id="7" creationId="{0C4D1628-AAA6-A8A9-805E-912B2A9CDFC1}"/>
          </ac:spMkLst>
        </pc:spChg>
        <pc:spChg chg="add del mod">
          <ac:chgData name="Sam Singleton (Staff)" userId="2dcc9d5e-827b-4262-9459-b99fafc379b3" providerId="ADAL" clId="{41BF9D64-1796-49AE-B298-25E993B96E09}" dt="2023-11-15T19:44:15.580" v="4" actId="21"/>
          <ac:spMkLst>
            <pc:docMk/>
            <pc:sldMk cId="3453395743" sldId="265"/>
            <ac:spMk id="7" creationId="{B7FA5151-22FD-8B69-2544-867F51D5D169}"/>
          </ac:spMkLst>
        </pc:spChg>
        <pc:spChg chg="add del mod">
          <ac:chgData name="Sam Singleton (Staff)" userId="2dcc9d5e-827b-4262-9459-b99fafc379b3" providerId="ADAL" clId="{41BF9D64-1796-49AE-B298-25E993B96E09}" dt="2023-11-15T19:59:44.298" v="627" actId="478"/>
          <ac:spMkLst>
            <pc:docMk/>
            <pc:sldMk cId="3453395743" sldId="265"/>
            <ac:spMk id="8" creationId="{AA8B0407-9CA1-AB70-E8A0-5E0578550A07}"/>
          </ac:spMkLst>
        </pc:spChg>
        <pc:spChg chg="add mod">
          <ac:chgData name="Sam Singleton (Staff)" userId="2dcc9d5e-827b-4262-9459-b99fafc379b3" providerId="ADAL" clId="{41BF9D64-1796-49AE-B298-25E993B96E09}" dt="2023-11-15T19:44:23.148" v="5" actId="1076"/>
          <ac:spMkLst>
            <pc:docMk/>
            <pc:sldMk cId="3453395743" sldId="265"/>
            <ac:spMk id="10" creationId="{F8FF1C1F-D5A9-28A1-EC28-15B9F9660B67}"/>
          </ac:spMkLst>
        </pc:spChg>
        <pc:spChg chg="add mod">
          <ac:chgData name="Sam Singleton (Staff)" userId="2dcc9d5e-827b-4262-9459-b99fafc379b3" providerId="ADAL" clId="{41BF9D64-1796-49AE-B298-25E993B96E09}" dt="2023-11-15T19:44:23.148" v="5" actId="1076"/>
          <ac:spMkLst>
            <pc:docMk/>
            <pc:sldMk cId="3453395743" sldId="265"/>
            <ac:spMk id="11" creationId="{3EF29BD8-ECE2-0365-E96A-3A74525F9F3A}"/>
          </ac:spMkLst>
        </pc:spChg>
        <pc:spChg chg="add del mod">
          <ac:chgData name="Sam Singleton (Staff)" userId="2dcc9d5e-827b-4262-9459-b99fafc379b3" providerId="ADAL" clId="{41BF9D64-1796-49AE-B298-25E993B96E09}" dt="2023-11-15T19:43:03.636" v="3" actId="478"/>
          <ac:spMkLst>
            <pc:docMk/>
            <pc:sldMk cId="3453395743" sldId="265"/>
            <ac:spMk id="12" creationId="{1C249980-C020-5C21-CDAA-E3E9F4C9B319}"/>
          </ac:spMkLst>
        </pc:spChg>
        <pc:spChg chg="add del mod">
          <ac:chgData name="Sam Singleton (Staff)" userId="2dcc9d5e-827b-4262-9459-b99fafc379b3" providerId="ADAL" clId="{41BF9D64-1796-49AE-B298-25E993B96E09}" dt="2023-11-15T20:00:11.081" v="682" actId="21"/>
          <ac:spMkLst>
            <pc:docMk/>
            <pc:sldMk cId="3453395743" sldId="265"/>
            <ac:spMk id="12" creationId="{AC395CC2-B662-2749-F6FF-08E662D07D6D}"/>
          </ac:spMkLst>
        </pc:spChg>
        <pc:spChg chg="add del mod">
          <ac:chgData name="Sam Singleton (Staff)" userId="2dcc9d5e-827b-4262-9459-b99fafc379b3" providerId="ADAL" clId="{41BF9D64-1796-49AE-B298-25E993B96E09}" dt="2023-11-15T19:43:03.636" v="3" actId="478"/>
          <ac:spMkLst>
            <pc:docMk/>
            <pc:sldMk cId="3453395743" sldId="265"/>
            <ac:spMk id="13" creationId="{014F12B0-BBEC-7D4F-CF01-5207236E6FC3}"/>
          </ac:spMkLst>
        </pc:spChg>
        <pc:spChg chg="add mod">
          <ac:chgData name="Sam Singleton (Staff)" userId="2dcc9d5e-827b-4262-9459-b99fafc379b3" providerId="ADAL" clId="{41BF9D64-1796-49AE-B298-25E993B96E09}" dt="2023-11-15T20:00:11.599" v="683"/>
          <ac:spMkLst>
            <pc:docMk/>
            <pc:sldMk cId="3453395743" sldId="265"/>
            <ac:spMk id="13" creationId="{AAA66AC2-7C4B-C453-7B76-25E5DE2D1CC3}"/>
          </ac:spMkLst>
        </pc:spChg>
        <pc:spChg chg="add del mod">
          <ac:chgData name="Sam Singleton (Staff)" userId="2dcc9d5e-827b-4262-9459-b99fafc379b3" providerId="ADAL" clId="{41BF9D64-1796-49AE-B298-25E993B96E09}" dt="2023-11-15T19:42:56.461" v="2" actId="478"/>
          <ac:spMkLst>
            <pc:docMk/>
            <pc:sldMk cId="3453395743" sldId="265"/>
            <ac:spMk id="14" creationId="{4F08393C-5727-9306-759C-A4C300D7A5A6}"/>
          </ac:spMkLst>
        </pc:spChg>
        <pc:spChg chg="add mod">
          <ac:chgData name="Sam Singleton (Staff)" userId="2dcc9d5e-827b-4262-9459-b99fafc379b3" providerId="ADAL" clId="{41BF9D64-1796-49AE-B298-25E993B96E09}" dt="2023-11-16T18:23:29.434" v="2609" actId="20577"/>
          <ac:spMkLst>
            <pc:docMk/>
            <pc:sldMk cId="3453395743" sldId="265"/>
            <ac:spMk id="14" creationId="{FCB729EC-557E-9F61-B65C-D5B03056C96B}"/>
          </ac:spMkLst>
        </pc:spChg>
        <pc:spChg chg="add mod ord">
          <ac:chgData name="Sam Singleton (Staff)" userId="2dcc9d5e-827b-4262-9459-b99fafc379b3" providerId="ADAL" clId="{41BF9D64-1796-49AE-B298-25E993B96E09}" dt="2023-11-15T19:51:34.112" v="177" actId="1037"/>
          <ac:spMkLst>
            <pc:docMk/>
            <pc:sldMk cId="3453395743" sldId="265"/>
            <ac:spMk id="17" creationId="{0AF51F70-4586-E0F6-7AFD-80F4F35E8047}"/>
          </ac:spMkLst>
        </pc:spChg>
        <pc:spChg chg="add mod ord">
          <ac:chgData name="Sam Singleton (Staff)" userId="2dcc9d5e-827b-4262-9459-b99fafc379b3" providerId="ADAL" clId="{41BF9D64-1796-49AE-B298-25E993B96E09}" dt="2023-11-15T19:50:51.075" v="110" actId="1076"/>
          <ac:spMkLst>
            <pc:docMk/>
            <pc:sldMk cId="3453395743" sldId="265"/>
            <ac:spMk id="18" creationId="{10ED67EE-DF18-3C97-2E84-4BB85322C79C}"/>
          </ac:spMkLst>
        </pc:spChg>
        <pc:spChg chg="add mod">
          <ac:chgData name="Sam Singleton (Staff)" userId="2dcc9d5e-827b-4262-9459-b99fafc379b3" providerId="ADAL" clId="{41BF9D64-1796-49AE-B298-25E993B96E09}" dt="2023-11-15T19:51:20.404" v="136" actId="688"/>
          <ac:spMkLst>
            <pc:docMk/>
            <pc:sldMk cId="3453395743" sldId="265"/>
            <ac:spMk id="19" creationId="{F208477F-68E7-CE35-47A5-BFAD726B6F3F}"/>
          </ac:spMkLst>
        </pc:spChg>
        <pc:spChg chg="add mod">
          <ac:chgData name="Sam Singleton (Staff)" userId="2dcc9d5e-827b-4262-9459-b99fafc379b3" providerId="ADAL" clId="{41BF9D64-1796-49AE-B298-25E993B96E09}" dt="2023-11-15T19:51:20.404" v="136" actId="688"/>
          <ac:spMkLst>
            <pc:docMk/>
            <pc:sldMk cId="3453395743" sldId="265"/>
            <ac:spMk id="20" creationId="{1EF63877-4C82-BBB6-E343-5713A9CE7D1E}"/>
          </ac:spMkLst>
        </pc:spChg>
        <pc:spChg chg="add mod">
          <ac:chgData name="Sam Singleton (Staff)" userId="2dcc9d5e-827b-4262-9459-b99fafc379b3" providerId="ADAL" clId="{41BF9D64-1796-49AE-B298-25E993B96E09}" dt="2023-11-15T19:52:08.176" v="188" actId="1076"/>
          <ac:spMkLst>
            <pc:docMk/>
            <pc:sldMk cId="3453395743" sldId="265"/>
            <ac:spMk id="21" creationId="{D890D1C7-2539-D3F2-FEF6-E414CEE60F75}"/>
          </ac:spMkLst>
        </pc:spChg>
        <pc:spChg chg="add mod">
          <ac:chgData name="Sam Singleton (Staff)" userId="2dcc9d5e-827b-4262-9459-b99fafc379b3" providerId="ADAL" clId="{41BF9D64-1796-49AE-B298-25E993B96E09}" dt="2023-11-15T19:52:44.120" v="194" actId="207"/>
          <ac:spMkLst>
            <pc:docMk/>
            <pc:sldMk cId="3453395743" sldId="265"/>
            <ac:spMk id="22" creationId="{E5FA5521-1C0C-8C35-0CC7-5DDFBBBDDC9F}"/>
          </ac:spMkLst>
        </pc:spChg>
        <pc:graphicFrameChg chg="add mod">
          <ac:chgData name="Sam Singleton (Staff)" userId="2dcc9d5e-827b-4262-9459-b99fafc379b3" providerId="ADAL" clId="{41BF9D64-1796-49AE-B298-25E993B96E09}" dt="2023-11-15T19:44:23.148" v="5" actId="1076"/>
          <ac:graphicFrameMkLst>
            <pc:docMk/>
            <pc:sldMk cId="3453395743" sldId="265"/>
            <ac:graphicFrameMk id="3" creationId="{0097870D-8DCD-B68D-8220-AFC18D4FAC1B}"/>
          </ac:graphicFrameMkLst>
        </pc:graphicFrameChg>
        <pc:graphicFrameChg chg="add mod">
          <ac:chgData name="Sam Singleton (Staff)" userId="2dcc9d5e-827b-4262-9459-b99fafc379b3" providerId="ADAL" clId="{41BF9D64-1796-49AE-B298-25E993B96E09}" dt="2023-11-15T19:44:23.148" v="5" actId="1076"/>
          <ac:graphicFrameMkLst>
            <pc:docMk/>
            <pc:sldMk cId="3453395743" sldId="265"/>
            <ac:graphicFrameMk id="4" creationId="{5249D245-3D00-0036-9479-C136DD76C744}"/>
          </ac:graphicFrameMkLst>
        </pc:graphicFrameChg>
        <pc:graphicFrameChg chg="add del mod">
          <ac:chgData name="Sam Singleton (Staff)" userId="2dcc9d5e-827b-4262-9459-b99fafc379b3" providerId="ADAL" clId="{41BF9D64-1796-49AE-B298-25E993B96E09}" dt="2023-11-15T19:44:15.580" v="4" actId="21"/>
          <ac:graphicFrameMkLst>
            <pc:docMk/>
            <pc:sldMk cId="3453395743" sldId="265"/>
            <ac:graphicFrameMk id="8" creationId="{E5811B8F-F1D3-377F-7498-F86AA7745CBA}"/>
          </ac:graphicFrameMkLst>
        </pc:graphicFrameChg>
        <pc:graphicFrameChg chg="add del mod">
          <ac:chgData name="Sam Singleton (Staff)" userId="2dcc9d5e-827b-4262-9459-b99fafc379b3" providerId="ADAL" clId="{41BF9D64-1796-49AE-B298-25E993B96E09}" dt="2023-11-15T19:44:15.580" v="4" actId="21"/>
          <ac:graphicFrameMkLst>
            <pc:docMk/>
            <pc:sldMk cId="3453395743" sldId="265"/>
            <ac:graphicFrameMk id="9" creationId="{8E094B93-590D-6F4C-E0F4-9B9BDC32EC4D}"/>
          </ac:graphicFrameMkLst>
        </pc:graphicFrameChg>
        <pc:picChg chg="add mod">
          <ac:chgData name="Sam Singleton (Staff)" userId="2dcc9d5e-827b-4262-9459-b99fafc379b3" providerId="ADAL" clId="{41BF9D64-1796-49AE-B298-25E993B96E09}" dt="2023-11-15T19:48:34.853" v="74" actId="1076"/>
          <ac:picMkLst>
            <pc:docMk/>
            <pc:sldMk cId="3453395743" sldId="265"/>
            <ac:picMk id="15" creationId="{86FDA0E1-31D2-1638-FD68-D0DFF9EDF75B}"/>
          </ac:picMkLst>
        </pc:picChg>
        <pc:picChg chg="add del mod">
          <ac:chgData name="Sam Singleton (Staff)" userId="2dcc9d5e-827b-4262-9459-b99fafc379b3" providerId="ADAL" clId="{41BF9D64-1796-49AE-B298-25E993B96E09}" dt="2023-11-15T19:48:30.007" v="73" actId="21"/>
          <ac:picMkLst>
            <pc:docMk/>
            <pc:sldMk cId="3453395743" sldId="265"/>
            <ac:picMk id="16" creationId="{A3DE24C8-5883-BA15-50F3-8CC090CCA0CC}"/>
          </ac:picMkLst>
        </pc:picChg>
        <pc:picChg chg="add mod">
          <ac:chgData name="Sam Singleton (Staff)" userId="2dcc9d5e-827b-4262-9459-b99fafc379b3" providerId="ADAL" clId="{41BF9D64-1796-49AE-B298-25E993B96E09}" dt="2023-11-15T19:48:26.956" v="72" actId="1076"/>
          <ac:picMkLst>
            <pc:docMk/>
            <pc:sldMk cId="3453395743" sldId="265"/>
            <ac:picMk id="1026" creationId="{D4A3FDDC-E18D-DE0D-F658-B13AB4D8B9AF}"/>
          </ac:picMkLst>
        </pc:picChg>
        <pc:cxnChg chg="add mod">
          <ac:chgData name="Sam Singleton (Staff)" userId="2dcc9d5e-827b-4262-9459-b99fafc379b3" providerId="ADAL" clId="{41BF9D64-1796-49AE-B298-25E993B96E09}" dt="2023-11-15T22:22:38.334" v="1487"/>
          <ac:cxnSpMkLst>
            <pc:docMk/>
            <pc:sldMk cId="3453395743" sldId="265"/>
            <ac:cxnSpMk id="16" creationId="{04C07ABF-001F-6C45-F5BD-D9CA25CDEBAA}"/>
          </ac:cxnSpMkLst>
        </pc:cxnChg>
      </pc:sldChg>
      <pc:sldChg chg="addSp delSp modSp add mod modAnim">
        <pc:chgData name="Sam Singleton (Staff)" userId="2dcc9d5e-827b-4262-9459-b99fafc379b3" providerId="ADAL" clId="{41BF9D64-1796-49AE-B298-25E993B96E09}" dt="2023-11-16T18:36:49.100" v="2849"/>
        <pc:sldMkLst>
          <pc:docMk/>
          <pc:sldMk cId="2822509250" sldId="266"/>
        </pc:sldMkLst>
        <pc:spChg chg="del">
          <ac:chgData name="Sam Singleton (Staff)" userId="2dcc9d5e-827b-4262-9459-b99fafc379b3" providerId="ADAL" clId="{41BF9D64-1796-49AE-B298-25E993B96E09}" dt="2023-11-15T19:44:48.087" v="22" actId="478"/>
          <ac:spMkLst>
            <pc:docMk/>
            <pc:sldMk cId="2822509250" sldId="266"/>
            <ac:spMk id="2" creationId="{7343A2DB-7FC8-47C2-0560-9918A2EDABC1}"/>
          </ac:spMkLst>
        </pc:spChg>
        <pc:spChg chg="add del mod ord">
          <ac:chgData name="Sam Singleton (Staff)" userId="2dcc9d5e-827b-4262-9459-b99fafc379b3" providerId="ADAL" clId="{41BF9D64-1796-49AE-B298-25E993B96E09}" dt="2023-11-15T19:57:22.951" v="466" actId="21"/>
          <ac:spMkLst>
            <pc:docMk/>
            <pc:sldMk cId="2822509250" sldId="266"/>
            <ac:spMk id="5" creationId="{2ECBD9B0-957B-0EF2-E18E-3CD03D47F747}"/>
          </ac:spMkLst>
        </pc:spChg>
        <pc:spChg chg="del mod">
          <ac:chgData name="Sam Singleton (Staff)" userId="2dcc9d5e-827b-4262-9459-b99fafc379b3" providerId="ADAL" clId="{41BF9D64-1796-49AE-B298-25E993B96E09}" dt="2023-11-15T20:01:05.416" v="741" actId="478"/>
          <ac:spMkLst>
            <pc:docMk/>
            <pc:sldMk cId="2822509250" sldId="266"/>
            <ac:spMk id="10" creationId="{F8FF1C1F-D5A9-28A1-EC28-15B9F9660B67}"/>
          </ac:spMkLst>
        </pc:spChg>
        <pc:spChg chg="del mod">
          <ac:chgData name="Sam Singleton (Staff)" userId="2dcc9d5e-827b-4262-9459-b99fafc379b3" providerId="ADAL" clId="{41BF9D64-1796-49AE-B298-25E993B96E09}" dt="2023-11-15T20:01:05.416" v="741" actId="478"/>
          <ac:spMkLst>
            <pc:docMk/>
            <pc:sldMk cId="2822509250" sldId="266"/>
            <ac:spMk id="11" creationId="{3EF29BD8-ECE2-0365-E96A-3A74525F9F3A}"/>
          </ac:spMkLst>
        </pc:spChg>
        <pc:spChg chg="add mod">
          <ac:chgData name="Sam Singleton (Staff)" userId="2dcc9d5e-827b-4262-9459-b99fafc379b3" providerId="ADAL" clId="{41BF9D64-1796-49AE-B298-25E993B96E09}" dt="2023-11-15T20:05:29.205" v="769" actId="1036"/>
          <ac:spMkLst>
            <pc:docMk/>
            <pc:sldMk cId="2822509250" sldId="266"/>
            <ac:spMk id="12" creationId="{EEF4845A-150E-3C0E-A10B-EB56C2508EC9}"/>
          </ac:spMkLst>
        </pc:spChg>
        <pc:spChg chg="add mod">
          <ac:chgData name="Sam Singleton (Staff)" userId="2dcc9d5e-827b-4262-9459-b99fafc379b3" providerId="ADAL" clId="{41BF9D64-1796-49AE-B298-25E993B96E09}" dt="2023-11-15T20:05:29.205" v="769" actId="1036"/>
          <ac:spMkLst>
            <pc:docMk/>
            <pc:sldMk cId="2822509250" sldId="266"/>
            <ac:spMk id="13" creationId="{006A564B-0C51-3496-8A40-56CC5CC87849}"/>
          </ac:spMkLst>
        </pc:spChg>
        <pc:spChg chg="add mod">
          <ac:chgData name="Sam Singleton (Staff)" userId="2dcc9d5e-827b-4262-9459-b99fafc379b3" providerId="ADAL" clId="{41BF9D64-1796-49AE-B298-25E993B96E09}" dt="2023-11-15T20:05:29.205" v="769" actId="1036"/>
          <ac:spMkLst>
            <pc:docMk/>
            <pc:sldMk cId="2822509250" sldId="266"/>
            <ac:spMk id="14" creationId="{23DD4E42-4B88-38D6-1F61-83D631A652D9}"/>
          </ac:spMkLst>
        </pc:spChg>
        <pc:spChg chg="add mod">
          <ac:chgData name="Sam Singleton (Staff)" userId="2dcc9d5e-827b-4262-9459-b99fafc379b3" providerId="ADAL" clId="{41BF9D64-1796-49AE-B298-25E993B96E09}" dt="2023-11-15T20:05:29.205" v="769" actId="1036"/>
          <ac:spMkLst>
            <pc:docMk/>
            <pc:sldMk cId="2822509250" sldId="266"/>
            <ac:spMk id="15" creationId="{A887853D-2507-0BBF-E372-AF5F57CFF12A}"/>
          </ac:spMkLst>
        </pc:spChg>
        <pc:spChg chg="add del mod">
          <ac:chgData name="Sam Singleton (Staff)" userId="2dcc9d5e-827b-4262-9459-b99fafc379b3" providerId="ADAL" clId="{41BF9D64-1796-49AE-B298-25E993B96E09}" dt="2023-11-15T20:01:34.724" v="743" actId="478"/>
          <ac:spMkLst>
            <pc:docMk/>
            <pc:sldMk cId="2822509250" sldId="266"/>
            <ac:spMk id="16" creationId="{A6CFA3FC-F94D-0DD6-B9C5-6D1E4E976F15}"/>
          </ac:spMkLst>
        </pc:spChg>
        <pc:spChg chg="add del mod">
          <ac:chgData name="Sam Singleton (Staff)" userId="2dcc9d5e-827b-4262-9459-b99fafc379b3" providerId="ADAL" clId="{41BF9D64-1796-49AE-B298-25E993B96E09}" dt="2023-11-15T20:01:34.724" v="743" actId="478"/>
          <ac:spMkLst>
            <pc:docMk/>
            <pc:sldMk cId="2822509250" sldId="266"/>
            <ac:spMk id="17" creationId="{12B84687-FC33-B563-68A8-E608BDA97D39}"/>
          </ac:spMkLst>
        </pc:spChg>
        <pc:spChg chg="add del mod">
          <ac:chgData name="Sam Singleton (Staff)" userId="2dcc9d5e-827b-4262-9459-b99fafc379b3" providerId="ADAL" clId="{41BF9D64-1796-49AE-B298-25E993B96E09}" dt="2023-11-15T20:01:34.724" v="743" actId="478"/>
          <ac:spMkLst>
            <pc:docMk/>
            <pc:sldMk cId="2822509250" sldId="266"/>
            <ac:spMk id="18" creationId="{5156F689-BFED-7539-8D9E-36BE081FEB15}"/>
          </ac:spMkLst>
        </pc:spChg>
        <pc:spChg chg="add del mod">
          <ac:chgData name="Sam Singleton (Staff)" userId="2dcc9d5e-827b-4262-9459-b99fafc379b3" providerId="ADAL" clId="{41BF9D64-1796-49AE-B298-25E993B96E09}" dt="2023-11-15T20:01:34.724" v="743" actId="478"/>
          <ac:spMkLst>
            <pc:docMk/>
            <pc:sldMk cId="2822509250" sldId="266"/>
            <ac:spMk id="19" creationId="{4314AB0C-0A54-D5B7-D69B-7DE6019D3C84}"/>
          </ac:spMkLst>
        </pc:spChg>
        <pc:spChg chg="add del mod">
          <ac:chgData name="Sam Singleton (Staff)" userId="2dcc9d5e-827b-4262-9459-b99fafc379b3" providerId="ADAL" clId="{41BF9D64-1796-49AE-B298-25E993B96E09}" dt="2023-11-15T20:08:03.371" v="847" actId="21"/>
          <ac:spMkLst>
            <pc:docMk/>
            <pc:sldMk cId="2822509250" sldId="266"/>
            <ac:spMk id="21" creationId="{763F72F6-79F0-BB3A-A09C-747DD3CEEEED}"/>
          </ac:spMkLst>
        </pc:spChg>
        <pc:spChg chg="add del mod">
          <ac:chgData name="Sam Singleton (Staff)" userId="2dcc9d5e-827b-4262-9459-b99fafc379b3" providerId="ADAL" clId="{41BF9D64-1796-49AE-B298-25E993B96E09}" dt="2023-11-15T20:08:03.371" v="847" actId="21"/>
          <ac:spMkLst>
            <pc:docMk/>
            <pc:sldMk cId="2822509250" sldId="266"/>
            <ac:spMk id="22" creationId="{A8ABE98A-90AF-05AE-9E9C-53F9AE6E14DC}"/>
          </ac:spMkLst>
        </pc:spChg>
        <pc:spChg chg="add del mod">
          <ac:chgData name="Sam Singleton (Staff)" userId="2dcc9d5e-827b-4262-9459-b99fafc379b3" providerId="ADAL" clId="{41BF9D64-1796-49AE-B298-25E993B96E09}" dt="2023-11-15T20:08:03.371" v="847" actId="21"/>
          <ac:spMkLst>
            <pc:docMk/>
            <pc:sldMk cId="2822509250" sldId="266"/>
            <ac:spMk id="23" creationId="{E3B6971D-FD66-6973-6C01-7329FED22A4C}"/>
          </ac:spMkLst>
        </pc:spChg>
        <pc:spChg chg="add del mod">
          <ac:chgData name="Sam Singleton (Staff)" userId="2dcc9d5e-827b-4262-9459-b99fafc379b3" providerId="ADAL" clId="{41BF9D64-1796-49AE-B298-25E993B96E09}" dt="2023-11-15T20:08:03.371" v="847" actId="21"/>
          <ac:spMkLst>
            <pc:docMk/>
            <pc:sldMk cId="2822509250" sldId="266"/>
            <ac:spMk id="24" creationId="{29664013-81F7-F0A0-98CA-BD24A24725AB}"/>
          </ac:spMkLst>
        </pc:spChg>
        <pc:spChg chg="add del mod">
          <ac:chgData name="Sam Singleton (Staff)" userId="2dcc9d5e-827b-4262-9459-b99fafc379b3" providerId="ADAL" clId="{41BF9D64-1796-49AE-B298-25E993B96E09}" dt="2023-11-15T20:08:03.371" v="847" actId="21"/>
          <ac:spMkLst>
            <pc:docMk/>
            <pc:sldMk cId="2822509250" sldId="266"/>
            <ac:spMk id="25" creationId="{92CF7B53-2CED-84CD-63E4-D18D61FC5661}"/>
          </ac:spMkLst>
        </pc:spChg>
        <pc:spChg chg="add del mod">
          <ac:chgData name="Sam Singleton (Staff)" userId="2dcc9d5e-827b-4262-9459-b99fafc379b3" providerId="ADAL" clId="{41BF9D64-1796-49AE-B298-25E993B96E09}" dt="2023-11-15T20:08:03.371" v="847" actId="21"/>
          <ac:spMkLst>
            <pc:docMk/>
            <pc:sldMk cId="2822509250" sldId="266"/>
            <ac:spMk id="26" creationId="{95646F59-1EF2-60E2-BF5B-CE51ADA88FDD}"/>
          </ac:spMkLst>
        </pc:spChg>
        <pc:spChg chg="add del mod">
          <ac:chgData name="Sam Singleton (Staff)" userId="2dcc9d5e-827b-4262-9459-b99fafc379b3" providerId="ADAL" clId="{41BF9D64-1796-49AE-B298-25E993B96E09}" dt="2023-11-15T20:08:12.221" v="852" actId="21"/>
          <ac:spMkLst>
            <pc:docMk/>
            <pc:sldMk cId="2822509250" sldId="266"/>
            <ac:spMk id="28" creationId="{B5DFEB42-04B9-67A2-4513-5A5DC49F1C24}"/>
          </ac:spMkLst>
        </pc:spChg>
        <pc:spChg chg="add del mod">
          <ac:chgData name="Sam Singleton (Staff)" userId="2dcc9d5e-827b-4262-9459-b99fafc379b3" providerId="ADAL" clId="{41BF9D64-1796-49AE-B298-25E993B96E09}" dt="2023-11-15T20:08:12.221" v="852" actId="21"/>
          <ac:spMkLst>
            <pc:docMk/>
            <pc:sldMk cId="2822509250" sldId="266"/>
            <ac:spMk id="29" creationId="{B2B42ADF-F680-F84C-7CA1-C7343B517521}"/>
          </ac:spMkLst>
        </pc:spChg>
        <pc:spChg chg="add del mod">
          <ac:chgData name="Sam Singleton (Staff)" userId="2dcc9d5e-827b-4262-9459-b99fafc379b3" providerId="ADAL" clId="{41BF9D64-1796-49AE-B298-25E993B96E09}" dt="2023-11-15T20:08:12.221" v="852" actId="21"/>
          <ac:spMkLst>
            <pc:docMk/>
            <pc:sldMk cId="2822509250" sldId="266"/>
            <ac:spMk id="30" creationId="{2C7B811D-7730-3A7A-0626-BD9B6F77D465}"/>
          </ac:spMkLst>
        </pc:spChg>
        <pc:spChg chg="add del mod">
          <ac:chgData name="Sam Singleton (Staff)" userId="2dcc9d5e-827b-4262-9459-b99fafc379b3" providerId="ADAL" clId="{41BF9D64-1796-49AE-B298-25E993B96E09}" dt="2023-11-15T20:08:12.221" v="852" actId="21"/>
          <ac:spMkLst>
            <pc:docMk/>
            <pc:sldMk cId="2822509250" sldId="266"/>
            <ac:spMk id="31" creationId="{7C4FBDD8-AEFC-E908-AB22-2D6D7A879263}"/>
          </ac:spMkLst>
        </pc:spChg>
        <pc:spChg chg="add del mod">
          <ac:chgData name="Sam Singleton (Staff)" userId="2dcc9d5e-827b-4262-9459-b99fafc379b3" providerId="ADAL" clId="{41BF9D64-1796-49AE-B298-25E993B96E09}" dt="2023-11-15T20:08:12.221" v="852" actId="21"/>
          <ac:spMkLst>
            <pc:docMk/>
            <pc:sldMk cId="2822509250" sldId="266"/>
            <ac:spMk id="32" creationId="{0290CE3A-27B3-97A3-28F1-E4B90AA8CF86}"/>
          </ac:spMkLst>
        </pc:spChg>
        <pc:spChg chg="add del mod">
          <ac:chgData name="Sam Singleton (Staff)" userId="2dcc9d5e-827b-4262-9459-b99fafc379b3" providerId="ADAL" clId="{41BF9D64-1796-49AE-B298-25E993B96E09}" dt="2023-11-15T20:08:12.221" v="852" actId="21"/>
          <ac:spMkLst>
            <pc:docMk/>
            <pc:sldMk cId="2822509250" sldId="266"/>
            <ac:spMk id="33" creationId="{7D5FE67E-32C2-136A-32CF-E395372FEA4C}"/>
          </ac:spMkLst>
        </pc:spChg>
        <pc:spChg chg="add del mod">
          <ac:chgData name="Sam Singleton (Staff)" userId="2dcc9d5e-827b-4262-9459-b99fafc379b3" providerId="ADAL" clId="{41BF9D64-1796-49AE-B298-25E993B96E09}" dt="2023-11-15T20:08:19.961" v="857" actId="21"/>
          <ac:spMkLst>
            <pc:docMk/>
            <pc:sldMk cId="2822509250" sldId="266"/>
            <ac:spMk id="35" creationId="{8BB8A339-C551-16CF-A683-D8C3F6B08D8B}"/>
          </ac:spMkLst>
        </pc:spChg>
        <pc:spChg chg="add del mod">
          <ac:chgData name="Sam Singleton (Staff)" userId="2dcc9d5e-827b-4262-9459-b99fafc379b3" providerId="ADAL" clId="{41BF9D64-1796-49AE-B298-25E993B96E09}" dt="2023-11-15T20:08:19.961" v="857" actId="21"/>
          <ac:spMkLst>
            <pc:docMk/>
            <pc:sldMk cId="2822509250" sldId="266"/>
            <ac:spMk id="36" creationId="{43F1E13C-31AE-72AC-2AD6-097DB212D913}"/>
          </ac:spMkLst>
        </pc:spChg>
        <pc:spChg chg="add del mod">
          <ac:chgData name="Sam Singleton (Staff)" userId="2dcc9d5e-827b-4262-9459-b99fafc379b3" providerId="ADAL" clId="{41BF9D64-1796-49AE-B298-25E993B96E09}" dt="2023-11-15T20:08:19.961" v="857" actId="21"/>
          <ac:spMkLst>
            <pc:docMk/>
            <pc:sldMk cId="2822509250" sldId="266"/>
            <ac:spMk id="37" creationId="{9A5E1249-787C-F012-B964-942AFB295DAC}"/>
          </ac:spMkLst>
        </pc:spChg>
        <pc:spChg chg="add del mod">
          <ac:chgData name="Sam Singleton (Staff)" userId="2dcc9d5e-827b-4262-9459-b99fafc379b3" providerId="ADAL" clId="{41BF9D64-1796-49AE-B298-25E993B96E09}" dt="2023-11-15T20:08:19.961" v="857" actId="21"/>
          <ac:spMkLst>
            <pc:docMk/>
            <pc:sldMk cId="2822509250" sldId="266"/>
            <ac:spMk id="38" creationId="{3CDA09DA-5101-4690-9058-F301E105D96B}"/>
          </ac:spMkLst>
        </pc:spChg>
        <pc:spChg chg="add del mod">
          <ac:chgData name="Sam Singleton (Staff)" userId="2dcc9d5e-827b-4262-9459-b99fafc379b3" providerId="ADAL" clId="{41BF9D64-1796-49AE-B298-25E993B96E09}" dt="2023-11-15T20:08:19.961" v="857" actId="21"/>
          <ac:spMkLst>
            <pc:docMk/>
            <pc:sldMk cId="2822509250" sldId="266"/>
            <ac:spMk id="39" creationId="{4F1AACCE-0521-691E-81AA-A0DC9A97BC43}"/>
          </ac:spMkLst>
        </pc:spChg>
        <pc:spChg chg="add del mod">
          <ac:chgData name="Sam Singleton (Staff)" userId="2dcc9d5e-827b-4262-9459-b99fafc379b3" providerId="ADAL" clId="{41BF9D64-1796-49AE-B298-25E993B96E09}" dt="2023-11-15T20:08:19.961" v="857" actId="21"/>
          <ac:spMkLst>
            <pc:docMk/>
            <pc:sldMk cId="2822509250" sldId="266"/>
            <ac:spMk id="40" creationId="{4D5BC2B8-6CDC-B247-DA75-6DE84866CD97}"/>
          </ac:spMkLst>
        </pc:spChg>
        <pc:spChg chg="add del mod">
          <ac:chgData name="Sam Singleton (Staff)" userId="2dcc9d5e-827b-4262-9459-b99fafc379b3" providerId="ADAL" clId="{41BF9D64-1796-49AE-B298-25E993B96E09}" dt="2023-11-15T20:08:28.980" v="862" actId="21"/>
          <ac:spMkLst>
            <pc:docMk/>
            <pc:sldMk cId="2822509250" sldId="266"/>
            <ac:spMk id="42" creationId="{04CFE87D-0C79-C688-F57A-759C6CEEA874}"/>
          </ac:spMkLst>
        </pc:spChg>
        <pc:spChg chg="add del mod">
          <ac:chgData name="Sam Singleton (Staff)" userId="2dcc9d5e-827b-4262-9459-b99fafc379b3" providerId="ADAL" clId="{41BF9D64-1796-49AE-B298-25E993B96E09}" dt="2023-11-15T20:08:28.980" v="862" actId="21"/>
          <ac:spMkLst>
            <pc:docMk/>
            <pc:sldMk cId="2822509250" sldId="266"/>
            <ac:spMk id="43" creationId="{9FA2B658-B980-7013-93B9-620DD7ACAC49}"/>
          </ac:spMkLst>
        </pc:spChg>
        <pc:spChg chg="add del mod">
          <ac:chgData name="Sam Singleton (Staff)" userId="2dcc9d5e-827b-4262-9459-b99fafc379b3" providerId="ADAL" clId="{41BF9D64-1796-49AE-B298-25E993B96E09}" dt="2023-11-15T20:08:28.980" v="862" actId="21"/>
          <ac:spMkLst>
            <pc:docMk/>
            <pc:sldMk cId="2822509250" sldId="266"/>
            <ac:spMk id="44" creationId="{167800B8-D5F7-79DD-3BFD-EF1E8619C5F3}"/>
          </ac:spMkLst>
        </pc:spChg>
        <pc:spChg chg="add del mod">
          <ac:chgData name="Sam Singleton (Staff)" userId="2dcc9d5e-827b-4262-9459-b99fafc379b3" providerId="ADAL" clId="{41BF9D64-1796-49AE-B298-25E993B96E09}" dt="2023-11-15T20:08:28.980" v="862" actId="21"/>
          <ac:spMkLst>
            <pc:docMk/>
            <pc:sldMk cId="2822509250" sldId="266"/>
            <ac:spMk id="45" creationId="{7D9CDA8A-A8B2-DEC9-4404-14E587354DE1}"/>
          </ac:spMkLst>
        </pc:spChg>
        <pc:spChg chg="add del mod">
          <ac:chgData name="Sam Singleton (Staff)" userId="2dcc9d5e-827b-4262-9459-b99fafc379b3" providerId="ADAL" clId="{41BF9D64-1796-49AE-B298-25E993B96E09}" dt="2023-11-15T20:08:28.980" v="862" actId="21"/>
          <ac:spMkLst>
            <pc:docMk/>
            <pc:sldMk cId="2822509250" sldId="266"/>
            <ac:spMk id="46" creationId="{06CB1982-5518-D7DF-FE83-A8D4E5DB0CCB}"/>
          </ac:spMkLst>
        </pc:spChg>
        <pc:spChg chg="add del mod">
          <ac:chgData name="Sam Singleton (Staff)" userId="2dcc9d5e-827b-4262-9459-b99fafc379b3" providerId="ADAL" clId="{41BF9D64-1796-49AE-B298-25E993B96E09}" dt="2023-11-15T20:08:28.980" v="862" actId="21"/>
          <ac:spMkLst>
            <pc:docMk/>
            <pc:sldMk cId="2822509250" sldId="266"/>
            <ac:spMk id="47" creationId="{E21275D1-687C-2003-6154-30922581C5C5}"/>
          </ac:spMkLst>
        </pc:spChg>
        <pc:spChg chg="add del mod">
          <ac:chgData name="Sam Singleton (Staff)" userId="2dcc9d5e-827b-4262-9459-b99fafc379b3" providerId="ADAL" clId="{41BF9D64-1796-49AE-B298-25E993B96E09}" dt="2023-11-15T20:07:32.150" v="832"/>
          <ac:spMkLst>
            <pc:docMk/>
            <pc:sldMk cId="2822509250" sldId="266"/>
            <ac:spMk id="49" creationId="{C9C60CE5-01D1-AB85-4B34-3F47A8FEBC8F}"/>
          </ac:spMkLst>
        </pc:spChg>
        <pc:spChg chg="add del mod">
          <ac:chgData name="Sam Singleton (Staff)" userId="2dcc9d5e-827b-4262-9459-b99fafc379b3" providerId="ADAL" clId="{41BF9D64-1796-49AE-B298-25E993B96E09}" dt="2023-11-15T20:07:32.150" v="832"/>
          <ac:spMkLst>
            <pc:docMk/>
            <pc:sldMk cId="2822509250" sldId="266"/>
            <ac:spMk id="50" creationId="{C9406EF3-A594-CCE3-56ED-3285BE3FB912}"/>
          </ac:spMkLst>
        </pc:spChg>
        <pc:spChg chg="add del mod">
          <ac:chgData name="Sam Singleton (Staff)" userId="2dcc9d5e-827b-4262-9459-b99fafc379b3" providerId="ADAL" clId="{41BF9D64-1796-49AE-B298-25E993B96E09}" dt="2023-11-15T20:07:32.150" v="832"/>
          <ac:spMkLst>
            <pc:docMk/>
            <pc:sldMk cId="2822509250" sldId="266"/>
            <ac:spMk id="51" creationId="{E83A2192-42AC-CA7A-0888-8BCFA32C5D9D}"/>
          </ac:spMkLst>
        </pc:spChg>
        <pc:spChg chg="add del mod">
          <ac:chgData name="Sam Singleton (Staff)" userId="2dcc9d5e-827b-4262-9459-b99fafc379b3" providerId="ADAL" clId="{41BF9D64-1796-49AE-B298-25E993B96E09}" dt="2023-11-15T20:07:32.150" v="832"/>
          <ac:spMkLst>
            <pc:docMk/>
            <pc:sldMk cId="2822509250" sldId="266"/>
            <ac:spMk id="52" creationId="{DAE81530-3C29-F518-3FD9-034B2261061D}"/>
          </ac:spMkLst>
        </pc:spChg>
        <pc:spChg chg="add del mod">
          <ac:chgData name="Sam Singleton (Staff)" userId="2dcc9d5e-827b-4262-9459-b99fafc379b3" providerId="ADAL" clId="{41BF9D64-1796-49AE-B298-25E993B96E09}" dt="2023-11-15T20:07:32.150" v="832"/>
          <ac:spMkLst>
            <pc:docMk/>
            <pc:sldMk cId="2822509250" sldId="266"/>
            <ac:spMk id="53" creationId="{256992B3-C6FC-7EC9-8509-95A788B3D7BD}"/>
          </ac:spMkLst>
        </pc:spChg>
        <pc:spChg chg="add del mod">
          <ac:chgData name="Sam Singleton (Staff)" userId="2dcc9d5e-827b-4262-9459-b99fafc379b3" providerId="ADAL" clId="{41BF9D64-1796-49AE-B298-25E993B96E09}" dt="2023-11-15T20:07:32.150" v="832"/>
          <ac:spMkLst>
            <pc:docMk/>
            <pc:sldMk cId="2822509250" sldId="266"/>
            <ac:spMk id="54" creationId="{3796AAEB-C41C-790B-4CB7-C38FAA0F6B9E}"/>
          </ac:spMkLst>
        </pc:spChg>
        <pc:spChg chg="add del mod">
          <ac:chgData name="Sam Singleton (Staff)" userId="2dcc9d5e-827b-4262-9459-b99fafc379b3" providerId="ADAL" clId="{41BF9D64-1796-49AE-B298-25E993B96E09}" dt="2023-11-15T20:07:40.845" v="837"/>
          <ac:spMkLst>
            <pc:docMk/>
            <pc:sldMk cId="2822509250" sldId="266"/>
            <ac:spMk id="57" creationId="{F46F0BC9-B51D-D010-CF0F-51F4E865F226}"/>
          </ac:spMkLst>
        </pc:spChg>
        <pc:spChg chg="add del mod">
          <ac:chgData name="Sam Singleton (Staff)" userId="2dcc9d5e-827b-4262-9459-b99fafc379b3" providerId="ADAL" clId="{41BF9D64-1796-49AE-B298-25E993B96E09}" dt="2023-11-15T20:07:40.845" v="837"/>
          <ac:spMkLst>
            <pc:docMk/>
            <pc:sldMk cId="2822509250" sldId="266"/>
            <ac:spMk id="58" creationId="{3D82417E-D70A-013F-147C-17281D25814A}"/>
          </ac:spMkLst>
        </pc:spChg>
        <pc:spChg chg="add del mod">
          <ac:chgData name="Sam Singleton (Staff)" userId="2dcc9d5e-827b-4262-9459-b99fafc379b3" providerId="ADAL" clId="{41BF9D64-1796-49AE-B298-25E993B96E09}" dt="2023-11-15T20:07:40.845" v="837"/>
          <ac:spMkLst>
            <pc:docMk/>
            <pc:sldMk cId="2822509250" sldId="266"/>
            <ac:spMk id="59" creationId="{E52EB21D-CBB4-BA72-2F7F-C216DBBB63E2}"/>
          </ac:spMkLst>
        </pc:spChg>
        <pc:spChg chg="add del mod">
          <ac:chgData name="Sam Singleton (Staff)" userId="2dcc9d5e-827b-4262-9459-b99fafc379b3" providerId="ADAL" clId="{41BF9D64-1796-49AE-B298-25E993B96E09}" dt="2023-11-15T20:07:40.845" v="837"/>
          <ac:spMkLst>
            <pc:docMk/>
            <pc:sldMk cId="2822509250" sldId="266"/>
            <ac:spMk id="60" creationId="{E234D1B7-1F22-6FD6-CE84-548936CFCA67}"/>
          </ac:spMkLst>
        </pc:spChg>
        <pc:spChg chg="add del mod">
          <ac:chgData name="Sam Singleton (Staff)" userId="2dcc9d5e-827b-4262-9459-b99fafc379b3" providerId="ADAL" clId="{41BF9D64-1796-49AE-B298-25E993B96E09}" dt="2023-11-15T20:07:40.845" v="837"/>
          <ac:spMkLst>
            <pc:docMk/>
            <pc:sldMk cId="2822509250" sldId="266"/>
            <ac:spMk id="61" creationId="{6915DCBB-1A10-8DE5-ED21-67C08E38A4CF}"/>
          </ac:spMkLst>
        </pc:spChg>
        <pc:spChg chg="add del mod">
          <ac:chgData name="Sam Singleton (Staff)" userId="2dcc9d5e-827b-4262-9459-b99fafc379b3" providerId="ADAL" clId="{41BF9D64-1796-49AE-B298-25E993B96E09}" dt="2023-11-15T20:07:40.845" v="837"/>
          <ac:spMkLst>
            <pc:docMk/>
            <pc:sldMk cId="2822509250" sldId="266"/>
            <ac:spMk id="62" creationId="{E9BD9512-B728-2FD5-B825-C9A89ADCA9E2}"/>
          </ac:spMkLst>
        </pc:spChg>
        <pc:spChg chg="add del mod">
          <ac:chgData name="Sam Singleton (Staff)" userId="2dcc9d5e-827b-4262-9459-b99fafc379b3" providerId="ADAL" clId="{41BF9D64-1796-49AE-B298-25E993B96E09}" dt="2023-11-15T20:08:05.766" v="849"/>
          <ac:spMkLst>
            <pc:docMk/>
            <pc:sldMk cId="2822509250" sldId="266"/>
            <ac:spMk id="65" creationId="{C2808C48-0DB8-DBB8-F065-A58861C0B32A}"/>
          </ac:spMkLst>
        </pc:spChg>
        <pc:spChg chg="add del mod">
          <ac:chgData name="Sam Singleton (Staff)" userId="2dcc9d5e-827b-4262-9459-b99fafc379b3" providerId="ADAL" clId="{41BF9D64-1796-49AE-B298-25E993B96E09}" dt="2023-11-15T20:08:05.766" v="849"/>
          <ac:spMkLst>
            <pc:docMk/>
            <pc:sldMk cId="2822509250" sldId="266"/>
            <ac:spMk id="66" creationId="{E28C7A83-11B1-2ADB-6512-EF3BEDB7F0FD}"/>
          </ac:spMkLst>
        </pc:spChg>
        <pc:spChg chg="add del mod">
          <ac:chgData name="Sam Singleton (Staff)" userId="2dcc9d5e-827b-4262-9459-b99fafc379b3" providerId="ADAL" clId="{41BF9D64-1796-49AE-B298-25E993B96E09}" dt="2023-11-15T20:08:05.766" v="849"/>
          <ac:spMkLst>
            <pc:docMk/>
            <pc:sldMk cId="2822509250" sldId="266"/>
            <ac:spMk id="67" creationId="{F1A7FB92-8FF2-B3F1-627D-4E7732012E3B}"/>
          </ac:spMkLst>
        </pc:spChg>
        <pc:spChg chg="add del mod">
          <ac:chgData name="Sam Singleton (Staff)" userId="2dcc9d5e-827b-4262-9459-b99fafc379b3" providerId="ADAL" clId="{41BF9D64-1796-49AE-B298-25E993B96E09}" dt="2023-11-15T20:08:05.766" v="849"/>
          <ac:spMkLst>
            <pc:docMk/>
            <pc:sldMk cId="2822509250" sldId="266"/>
            <ac:spMk id="68" creationId="{401D5BA1-3E26-379D-C60F-13936A5D4656}"/>
          </ac:spMkLst>
        </pc:spChg>
        <pc:spChg chg="add del mod">
          <ac:chgData name="Sam Singleton (Staff)" userId="2dcc9d5e-827b-4262-9459-b99fafc379b3" providerId="ADAL" clId="{41BF9D64-1796-49AE-B298-25E993B96E09}" dt="2023-11-15T20:08:05.766" v="849"/>
          <ac:spMkLst>
            <pc:docMk/>
            <pc:sldMk cId="2822509250" sldId="266"/>
            <ac:spMk id="69" creationId="{B112A134-9C3F-2EB3-2EC0-1EC63F8ED46D}"/>
          </ac:spMkLst>
        </pc:spChg>
        <pc:spChg chg="add del mod">
          <ac:chgData name="Sam Singleton (Staff)" userId="2dcc9d5e-827b-4262-9459-b99fafc379b3" providerId="ADAL" clId="{41BF9D64-1796-49AE-B298-25E993B96E09}" dt="2023-11-15T20:08:05.766" v="849"/>
          <ac:spMkLst>
            <pc:docMk/>
            <pc:sldMk cId="2822509250" sldId="266"/>
            <ac:spMk id="70" creationId="{DAA6E274-A2A6-42FB-6458-FCCE4CE8E2D1}"/>
          </ac:spMkLst>
        </pc:spChg>
        <pc:spChg chg="add del mod">
          <ac:chgData name="Sam Singleton (Staff)" userId="2dcc9d5e-827b-4262-9459-b99fafc379b3" providerId="ADAL" clId="{41BF9D64-1796-49AE-B298-25E993B96E09}" dt="2023-11-15T20:08:14.434" v="854"/>
          <ac:spMkLst>
            <pc:docMk/>
            <pc:sldMk cId="2822509250" sldId="266"/>
            <ac:spMk id="73" creationId="{103BFF38-218B-98EA-8052-3A4DB0291BCE}"/>
          </ac:spMkLst>
        </pc:spChg>
        <pc:spChg chg="add del mod">
          <ac:chgData name="Sam Singleton (Staff)" userId="2dcc9d5e-827b-4262-9459-b99fafc379b3" providerId="ADAL" clId="{41BF9D64-1796-49AE-B298-25E993B96E09}" dt="2023-11-15T20:08:14.434" v="854"/>
          <ac:spMkLst>
            <pc:docMk/>
            <pc:sldMk cId="2822509250" sldId="266"/>
            <ac:spMk id="74" creationId="{EEF74812-F126-ED80-9900-F0B1C001A461}"/>
          </ac:spMkLst>
        </pc:spChg>
        <pc:spChg chg="add del mod">
          <ac:chgData name="Sam Singleton (Staff)" userId="2dcc9d5e-827b-4262-9459-b99fafc379b3" providerId="ADAL" clId="{41BF9D64-1796-49AE-B298-25E993B96E09}" dt="2023-11-15T20:08:14.434" v="854"/>
          <ac:spMkLst>
            <pc:docMk/>
            <pc:sldMk cId="2822509250" sldId="266"/>
            <ac:spMk id="75" creationId="{C3ABD886-CCA2-A9CB-EF04-FB7E553753D3}"/>
          </ac:spMkLst>
        </pc:spChg>
        <pc:spChg chg="add del mod">
          <ac:chgData name="Sam Singleton (Staff)" userId="2dcc9d5e-827b-4262-9459-b99fafc379b3" providerId="ADAL" clId="{41BF9D64-1796-49AE-B298-25E993B96E09}" dt="2023-11-15T20:08:14.434" v="854"/>
          <ac:spMkLst>
            <pc:docMk/>
            <pc:sldMk cId="2822509250" sldId="266"/>
            <ac:spMk id="76" creationId="{49580142-43B1-9153-815E-0C1CD6B30B1D}"/>
          </ac:spMkLst>
        </pc:spChg>
        <pc:spChg chg="add del mod">
          <ac:chgData name="Sam Singleton (Staff)" userId="2dcc9d5e-827b-4262-9459-b99fafc379b3" providerId="ADAL" clId="{41BF9D64-1796-49AE-B298-25E993B96E09}" dt="2023-11-15T20:08:14.434" v="854"/>
          <ac:spMkLst>
            <pc:docMk/>
            <pc:sldMk cId="2822509250" sldId="266"/>
            <ac:spMk id="77" creationId="{23811126-E358-E0BE-85E1-A7546B28D2DD}"/>
          </ac:spMkLst>
        </pc:spChg>
        <pc:spChg chg="add del mod">
          <ac:chgData name="Sam Singleton (Staff)" userId="2dcc9d5e-827b-4262-9459-b99fafc379b3" providerId="ADAL" clId="{41BF9D64-1796-49AE-B298-25E993B96E09}" dt="2023-11-15T20:08:14.434" v="854"/>
          <ac:spMkLst>
            <pc:docMk/>
            <pc:sldMk cId="2822509250" sldId="266"/>
            <ac:spMk id="78" creationId="{1B5E9E5D-5CBD-C4CA-66B7-F5A487ECB1FF}"/>
          </ac:spMkLst>
        </pc:spChg>
        <pc:spChg chg="add del mod">
          <ac:chgData name="Sam Singleton (Staff)" userId="2dcc9d5e-827b-4262-9459-b99fafc379b3" providerId="ADAL" clId="{41BF9D64-1796-49AE-B298-25E993B96E09}" dt="2023-11-15T20:08:21.912" v="859"/>
          <ac:spMkLst>
            <pc:docMk/>
            <pc:sldMk cId="2822509250" sldId="266"/>
            <ac:spMk id="81" creationId="{B45D0E84-D8FC-2089-9F09-C3910F4D8696}"/>
          </ac:spMkLst>
        </pc:spChg>
        <pc:spChg chg="add del mod">
          <ac:chgData name="Sam Singleton (Staff)" userId="2dcc9d5e-827b-4262-9459-b99fafc379b3" providerId="ADAL" clId="{41BF9D64-1796-49AE-B298-25E993B96E09}" dt="2023-11-15T20:08:21.912" v="859"/>
          <ac:spMkLst>
            <pc:docMk/>
            <pc:sldMk cId="2822509250" sldId="266"/>
            <ac:spMk id="82" creationId="{6F0BCEA0-06A8-4D66-8D9D-8455766E413C}"/>
          </ac:spMkLst>
        </pc:spChg>
        <pc:spChg chg="add del mod">
          <ac:chgData name="Sam Singleton (Staff)" userId="2dcc9d5e-827b-4262-9459-b99fafc379b3" providerId="ADAL" clId="{41BF9D64-1796-49AE-B298-25E993B96E09}" dt="2023-11-15T20:08:21.912" v="859"/>
          <ac:spMkLst>
            <pc:docMk/>
            <pc:sldMk cId="2822509250" sldId="266"/>
            <ac:spMk id="83" creationId="{536A796F-962F-B5C5-96FA-305AFC30781C}"/>
          </ac:spMkLst>
        </pc:spChg>
        <pc:spChg chg="add del mod">
          <ac:chgData name="Sam Singleton (Staff)" userId="2dcc9d5e-827b-4262-9459-b99fafc379b3" providerId="ADAL" clId="{41BF9D64-1796-49AE-B298-25E993B96E09}" dt="2023-11-15T20:08:21.912" v="859"/>
          <ac:spMkLst>
            <pc:docMk/>
            <pc:sldMk cId="2822509250" sldId="266"/>
            <ac:spMk id="84" creationId="{F4724056-AF59-7FBA-31A3-E623FE745B7E}"/>
          </ac:spMkLst>
        </pc:spChg>
        <pc:spChg chg="add del mod">
          <ac:chgData name="Sam Singleton (Staff)" userId="2dcc9d5e-827b-4262-9459-b99fafc379b3" providerId="ADAL" clId="{41BF9D64-1796-49AE-B298-25E993B96E09}" dt="2023-11-15T20:08:21.912" v="859"/>
          <ac:spMkLst>
            <pc:docMk/>
            <pc:sldMk cId="2822509250" sldId="266"/>
            <ac:spMk id="85" creationId="{E06DF9C8-0EC5-9E19-43CA-7D3042DF3A87}"/>
          </ac:spMkLst>
        </pc:spChg>
        <pc:spChg chg="add del mod">
          <ac:chgData name="Sam Singleton (Staff)" userId="2dcc9d5e-827b-4262-9459-b99fafc379b3" providerId="ADAL" clId="{41BF9D64-1796-49AE-B298-25E993B96E09}" dt="2023-11-15T20:08:21.912" v="859"/>
          <ac:spMkLst>
            <pc:docMk/>
            <pc:sldMk cId="2822509250" sldId="266"/>
            <ac:spMk id="86" creationId="{DBD3FC40-E0A2-F0EE-335B-46B82369DD33}"/>
          </ac:spMkLst>
        </pc:spChg>
        <pc:spChg chg="add del mod">
          <ac:chgData name="Sam Singleton (Staff)" userId="2dcc9d5e-827b-4262-9459-b99fafc379b3" providerId="ADAL" clId="{41BF9D64-1796-49AE-B298-25E993B96E09}" dt="2023-11-15T20:08:31.215" v="864"/>
          <ac:spMkLst>
            <pc:docMk/>
            <pc:sldMk cId="2822509250" sldId="266"/>
            <ac:spMk id="89" creationId="{EC863BC9-ECA6-937A-A3C6-A8B88BA83E62}"/>
          </ac:spMkLst>
        </pc:spChg>
        <pc:spChg chg="add del mod">
          <ac:chgData name="Sam Singleton (Staff)" userId="2dcc9d5e-827b-4262-9459-b99fafc379b3" providerId="ADAL" clId="{41BF9D64-1796-49AE-B298-25E993B96E09}" dt="2023-11-15T20:08:31.215" v="864"/>
          <ac:spMkLst>
            <pc:docMk/>
            <pc:sldMk cId="2822509250" sldId="266"/>
            <ac:spMk id="90" creationId="{F123F42E-63E1-3FB5-1BB9-FE247F376C62}"/>
          </ac:spMkLst>
        </pc:spChg>
        <pc:spChg chg="add del mod">
          <ac:chgData name="Sam Singleton (Staff)" userId="2dcc9d5e-827b-4262-9459-b99fafc379b3" providerId="ADAL" clId="{41BF9D64-1796-49AE-B298-25E993B96E09}" dt="2023-11-15T20:08:31.215" v="864"/>
          <ac:spMkLst>
            <pc:docMk/>
            <pc:sldMk cId="2822509250" sldId="266"/>
            <ac:spMk id="91" creationId="{C5D050C9-A831-6CE1-438F-0554444AB019}"/>
          </ac:spMkLst>
        </pc:spChg>
        <pc:spChg chg="add del mod">
          <ac:chgData name="Sam Singleton (Staff)" userId="2dcc9d5e-827b-4262-9459-b99fafc379b3" providerId="ADAL" clId="{41BF9D64-1796-49AE-B298-25E993B96E09}" dt="2023-11-15T20:08:31.215" v="864"/>
          <ac:spMkLst>
            <pc:docMk/>
            <pc:sldMk cId="2822509250" sldId="266"/>
            <ac:spMk id="92" creationId="{AEBE1EC1-99F3-67EA-BA55-FB22F51BDFA3}"/>
          </ac:spMkLst>
        </pc:spChg>
        <pc:spChg chg="add del mod">
          <ac:chgData name="Sam Singleton (Staff)" userId="2dcc9d5e-827b-4262-9459-b99fafc379b3" providerId="ADAL" clId="{41BF9D64-1796-49AE-B298-25E993B96E09}" dt="2023-11-15T20:08:31.215" v="864"/>
          <ac:spMkLst>
            <pc:docMk/>
            <pc:sldMk cId="2822509250" sldId="266"/>
            <ac:spMk id="93" creationId="{DF47A5E7-9C74-26BC-CB5B-E44713A7219D}"/>
          </ac:spMkLst>
        </pc:spChg>
        <pc:spChg chg="add del mod">
          <ac:chgData name="Sam Singleton (Staff)" userId="2dcc9d5e-827b-4262-9459-b99fafc379b3" providerId="ADAL" clId="{41BF9D64-1796-49AE-B298-25E993B96E09}" dt="2023-11-15T20:08:31.215" v="864"/>
          <ac:spMkLst>
            <pc:docMk/>
            <pc:sldMk cId="2822509250" sldId="266"/>
            <ac:spMk id="94" creationId="{879CF016-BFF9-42C6-F5DD-38DB17D60461}"/>
          </ac:spMkLst>
        </pc:spChg>
        <pc:spChg chg="add mod">
          <ac:chgData name="Sam Singleton (Staff)" userId="2dcc9d5e-827b-4262-9459-b99fafc379b3" providerId="ADAL" clId="{41BF9D64-1796-49AE-B298-25E993B96E09}" dt="2023-11-16T18:36:07.623" v="2843" actId="1037"/>
          <ac:spMkLst>
            <pc:docMk/>
            <pc:sldMk cId="2822509250" sldId="266"/>
            <ac:spMk id="96" creationId="{72BD325A-EF13-0101-1E0E-FFD54DE947CF}"/>
          </ac:spMkLst>
        </pc:spChg>
        <pc:spChg chg="add del mod">
          <ac:chgData name="Sam Singleton (Staff)" userId="2dcc9d5e-827b-4262-9459-b99fafc379b3" providerId="ADAL" clId="{41BF9D64-1796-49AE-B298-25E993B96E09}" dt="2023-11-16T18:35:28.472" v="2776" actId="478"/>
          <ac:spMkLst>
            <pc:docMk/>
            <pc:sldMk cId="2822509250" sldId="266"/>
            <ac:spMk id="97" creationId="{92A8F8B9-0896-4435-D99C-39A1470F9CCD}"/>
          </ac:spMkLst>
        </pc:spChg>
        <pc:spChg chg="add mod">
          <ac:chgData name="Sam Singleton (Staff)" userId="2dcc9d5e-827b-4262-9459-b99fafc379b3" providerId="ADAL" clId="{41BF9D64-1796-49AE-B298-25E993B96E09}" dt="2023-11-16T18:35:31.498" v="2778" actId="27636"/>
          <ac:spMkLst>
            <pc:docMk/>
            <pc:sldMk cId="2822509250" sldId="266"/>
            <ac:spMk id="99" creationId="{9CBB3F98-544F-C76C-B518-AC82E3CF67DC}"/>
          </ac:spMkLst>
        </pc:spChg>
        <pc:graphicFrameChg chg="add mod">
          <ac:chgData name="Sam Singleton (Staff)" userId="2dcc9d5e-827b-4262-9459-b99fafc379b3" providerId="ADAL" clId="{41BF9D64-1796-49AE-B298-25E993B96E09}" dt="2023-11-15T20:05:29.205" v="769" actId="1036"/>
          <ac:graphicFrameMkLst>
            <pc:docMk/>
            <pc:sldMk cId="2822509250" sldId="266"/>
            <ac:graphicFrameMk id="2" creationId="{BBA56612-B46F-41FE-D044-61A03F61D65B}"/>
          </ac:graphicFrameMkLst>
        </pc:graphicFrameChg>
        <pc:graphicFrameChg chg="del">
          <ac:chgData name="Sam Singleton (Staff)" userId="2dcc9d5e-827b-4262-9459-b99fafc379b3" providerId="ADAL" clId="{41BF9D64-1796-49AE-B298-25E993B96E09}" dt="2023-11-15T19:44:43.253" v="21" actId="478"/>
          <ac:graphicFrameMkLst>
            <pc:docMk/>
            <pc:sldMk cId="2822509250" sldId="266"/>
            <ac:graphicFrameMk id="3" creationId="{0097870D-8DCD-B68D-8220-AFC18D4FAC1B}"/>
          </ac:graphicFrameMkLst>
        </pc:graphicFrameChg>
        <pc:graphicFrameChg chg="add mod">
          <ac:chgData name="Sam Singleton (Staff)" userId="2dcc9d5e-827b-4262-9459-b99fafc379b3" providerId="ADAL" clId="{41BF9D64-1796-49AE-B298-25E993B96E09}" dt="2023-11-15T20:05:29.205" v="769" actId="1036"/>
          <ac:graphicFrameMkLst>
            <pc:docMk/>
            <pc:sldMk cId="2822509250" sldId="266"/>
            <ac:graphicFrameMk id="3" creationId="{7A775003-CE50-0911-AD21-D8DBF276F244}"/>
          </ac:graphicFrameMkLst>
        </pc:graphicFrameChg>
        <pc:graphicFrameChg chg="add mod">
          <ac:chgData name="Sam Singleton (Staff)" userId="2dcc9d5e-827b-4262-9459-b99fafc379b3" providerId="ADAL" clId="{41BF9D64-1796-49AE-B298-25E993B96E09}" dt="2023-11-15T20:05:29.205" v="769" actId="1036"/>
          <ac:graphicFrameMkLst>
            <pc:docMk/>
            <pc:sldMk cId="2822509250" sldId="266"/>
            <ac:graphicFrameMk id="4" creationId="{0E5B8A62-1D85-AAF3-ED81-9B08203D0B38}"/>
          </ac:graphicFrameMkLst>
        </pc:graphicFrameChg>
        <pc:graphicFrameChg chg="del">
          <ac:chgData name="Sam Singleton (Staff)" userId="2dcc9d5e-827b-4262-9459-b99fafc379b3" providerId="ADAL" clId="{41BF9D64-1796-49AE-B298-25E993B96E09}" dt="2023-11-15T19:44:49.521" v="23" actId="478"/>
          <ac:graphicFrameMkLst>
            <pc:docMk/>
            <pc:sldMk cId="2822509250" sldId="266"/>
            <ac:graphicFrameMk id="4" creationId="{5249D245-3D00-0036-9479-C136DD76C744}"/>
          </ac:graphicFrameMkLst>
        </pc:graphicFrameChg>
        <pc:graphicFrameChg chg="add del mod ord">
          <ac:chgData name="Sam Singleton (Staff)" userId="2dcc9d5e-827b-4262-9459-b99fafc379b3" providerId="ADAL" clId="{41BF9D64-1796-49AE-B298-25E993B96E09}" dt="2023-11-15T19:57:22.951" v="466" actId="21"/>
          <ac:graphicFrameMkLst>
            <pc:docMk/>
            <pc:sldMk cId="2822509250" sldId="266"/>
            <ac:graphicFrameMk id="6" creationId="{CFAD0348-EA86-20EA-EF4F-5941C7895009}"/>
          </ac:graphicFrameMkLst>
        </pc:graphicFrameChg>
        <pc:graphicFrameChg chg="add del mod ord">
          <ac:chgData name="Sam Singleton (Staff)" userId="2dcc9d5e-827b-4262-9459-b99fafc379b3" providerId="ADAL" clId="{41BF9D64-1796-49AE-B298-25E993B96E09}" dt="2023-11-15T19:57:22.951" v="466" actId="21"/>
          <ac:graphicFrameMkLst>
            <pc:docMk/>
            <pc:sldMk cId="2822509250" sldId="266"/>
            <ac:graphicFrameMk id="7" creationId="{9C9A8C9C-C58F-DA5B-964B-3EC896870E4F}"/>
          </ac:graphicFrameMkLst>
        </pc:graphicFrameChg>
        <pc:graphicFrameChg chg="add mod">
          <ac:chgData name="Sam Singleton (Staff)" userId="2dcc9d5e-827b-4262-9459-b99fafc379b3" providerId="ADAL" clId="{41BF9D64-1796-49AE-B298-25E993B96E09}" dt="2023-11-15T20:05:29.205" v="769" actId="1036"/>
          <ac:graphicFrameMkLst>
            <pc:docMk/>
            <pc:sldMk cId="2822509250" sldId="266"/>
            <ac:graphicFrameMk id="9" creationId="{EB8FBD97-4137-4AA7-800A-6BBA36D94D69}"/>
          </ac:graphicFrameMkLst>
        </pc:graphicFrameChg>
        <pc:picChg chg="add del mod">
          <ac:chgData name="Sam Singleton (Staff)" userId="2dcc9d5e-827b-4262-9459-b99fafc379b3" providerId="ADAL" clId="{41BF9D64-1796-49AE-B298-25E993B96E09}" dt="2023-11-15T19:55:54.559" v="444" actId="21"/>
          <ac:picMkLst>
            <pc:docMk/>
            <pc:sldMk cId="2822509250" sldId="266"/>
            <ac:picMk id="8" creationId="{591DF8FD-41AB-0CF2-AE28-448DEF0C34DA}"/>
          </ac:picMkLst>
        </pc:picChg>
        <pc:picChg chg="add del mod">
          <ac:chgData name="Sam Singleton (Staff)" userId="2dcc9d5e-827b-4262-9459-b99fafc379b3" providerId="ADAL" clId="{41BF9D64-1796-49AE-B298-25E993B96E09}" dt="2023-11-15T20:08:03.371" v="847" actId="21"/>
          <ac:picMkLst>
            <pc:docMk/>
            <pc:sldMk cId="2822509250" sldId="266"/>
            <ac:picMk id="20" creationId="{8373DB0D-3306-9BA0-6982-9428B074F764}"/>
          </ac:picMkLst>
        </pc:picChg>
        <pc:picChg chg="add del mod">
          <ac:chgData name="Sam Singleton (Staff)" userId="2dcc9d5e-827b-4262-9459-b99fafc379b3" providerId="ADAL" clId="{41BF9D64-1796-49AE-B298-25E993B96E09}" dt="2023-11-15T20:08:12.221" v="852" actId="21"/>
          <ac:picMkLst>
            <pc:docMk/>
            <pc:sldMk cId="2822509250" sldId="266"/>
            <ac:picMk id="27" creationId="{43202130-009F-6375-26E7-C33D010274AE}"/>
          </ac:picMkLst>
        </pc:picChg>
        <pc:picChg chg="add del mod">
          <ac:chgData name="Sam Singleton (Staff)" userId="2dcc9d5e-827b-4262-9459-b99fafc379b3" providerId="ADAL" clId="{41BF9D64-1796-49AE-B298-25E993B96E09}" dt="2023-11-15T20:08:19.961" v="857" actId="21"/>
          <ac:picMkLst>
            <pc:docMk/>
            <pc:sldMk cId="2822509250" sldId="266"/>
            <ac:picMk id="34" creationId="{C16340E1-185D-9BD0-FBA4-3DD2A5999553}"/>
          </ac:picMkLst>
        </pc:picChg>
        <pc:picChg chg="add del mod">
          <ac:chgData name="Sam Singleton (Staff)" userId="2dcc9d5e-827b-4262-9459-b99fafc379b3" providerId="ADAL" clId="{41BF9D64-1796-49AE-B298-25E993B96E09}" dt="2023-11-15T20:08:28.980" v="862" actId="21"/>
          <ac:picMkLst>
            <pc:docMk/>
            <pc:sldMk cId="2822509250" sldId="266"/>
            <ac:picMk id="41" creationId="{97787643-21EF-3C92-104C-9A1BCC163914}"/>
          </ac:picMkLst>
        </pc:picChg>
        <pc:picChg chg="add del mod">
          <ac:chgData name="Sam Singleton (Staff)" userId="2dcc9d5e-827b-4262-9459-b99fafc379b3" providerId="ADAL" clId="{41BF9D64-1796-49AE-B298-25E993B96E09}" dt="2023-11-15T20:07:32.150" v="832"/>
          <ac:picMkLst>
            <pc:docMk/>
            <pc:sldMk cId="2822509250" sldId="266"/>
            <ac:picMk id="48" creationId="{BDCD7282-E8D5-1A64-E7E6-E284A37CAFF3}"/>
          </ac:picMkLst>
        </pc:picChg>
        <pc:picChg chg="add del mod">
          <ac:chgData name="Sam Singleton (Staff)" userId="2dcc9d5e-827b-4262-9459-b99fafc379b3" providerId="ADAL" clId="{41BF9D64-1796-49AE-B298-25E993B96E09}" dt="2023-11-15T20:07:48.864" v="844"/>
          <ac:picMkLst>
            <pc:docMk/>
            <pc:sldMk cId="2822509250" sldId="266"/>
            <ac:picMk id="55" creationId="{8BBDF65C-840D-8F9C-DDDE-64B2298508A1}"/>
          </ac:picMkLst>
        </pc:picChg>
        <pc:picChg chg="add del mod">
          <ac:chgData name="Sam Singleton (Staff)" userId="2dcc9d5e-827b-4262-9459-b99fafc379b3" providerId="ADAL" clId="{41BF9D64-1796-49AE-B298-25E993B96E09}" dt="2023-11-15T20:07:40.845" v="837"/>
          <ac:picMkLst>
            <pc:docMk/>
            <pc:sldMk cId="2822509250" sldId="266"/>
            <ac:picMk id="56" creationId="{582C6AB4-C4EB-1209-68FE-0518A5B2D336}"/>
          </ac:picMkLst>
        </pc:picChg>
        <pc:picChg chg="add del mod">
          <ac:chgData name="Sam Singleton (Staff)" userId="2dcc9d5e-827b-4262-9459-b99fafc379b3" providerId="ADAL" clId="{41BF9D64-1796-49AE-B298-25E993B96E09}" dt="2023-11-15T20:07:47.190" v="841"/>
          <ac:picMkLst>
            <pc:docMk/>
            <pc:sldMk cId="2822509250" sldId="266"/>
            <ac:picMk id="63" creationId="{E4AB8528-A85C-4A5A-F602-D5493CB2216B}"/>
          </ac:picMkLst>
        </pc:picChg>
        <pc:picChg chg="add del mod">
          <ac:chgData name="Sam Singleton (Staff)" userId="2dcc9d5e-827b-4262-9459-b99fafc379b3" providerId="ADAL" clId="{41BF9D64-1796-49AE-B298-25E993B96E09}" dt="2023-11-15T20:08:05.766" v="849"/>
          <ac:picMkLst>
            <pc:docMk/>
            <pc:sldMk cId="2822509250" sldId="266"/>
            <ac:picMk id="64" creationId="{6C358814-3645-2A11-B152-0729198A4010}"/>
          </ac:picMkLst>
        </pc:picChg>
        <pc:picChg chg="add mod">
          <ac:chgData name="Sam Singleton (Staff)" userId="2dcc9d5e-827b-4262-9459-b99fafc379b3" providerId="ADAL" clId="{41BF9D64-1796-49AE-B298-25E993B96E09}" dt="2023-11-15T20:08:44.024" v="868" actId="1076"/>
          <ac:picMkLst>
            <pc:docMk/>
            <pc:sldMk cId="2822509250" sldId="266"/>
            <ac:picMk id="71" creationId="{9BA0C6F1-6025-7A61-3499-645870AF2219}"/>
          </ac:picMkLst>
        </pc:picChg>
        <pc:picChg chg="add del mod">
          <ac:chgData name="Sam Singleton (Staff)" userId="2dcc9d5e-827b-4262-9459-b99fafc379b3" providerId="ADAL" clId="{41BF9D64-1796-49AE-B298-25E993B96E09}" dt="2023-11-15T20:08:14.434" v="854"/>
          <ac:picMkLst>
            <pc:docMk/>
            <pc:sldMk cId="2822509250" sldId="266"/>
            <ac:picMk id="72" creationId="{92AACFB1-985A-77E3-852B-41D52A8C1124}"/>
          </ac:picMkLst>
        </pc:picChg>
        <pc:picChg chg="add mod">
          <ac:chgData name="Sam Singleton (Staff)" userId="2dcc9d5e-827b-4262-9459-b99fafc379b3" providerId="ADAL" clId="{41BF9D64-1796-49AE-B298-25E993B96E09}" dt="2023-11-15T20:08:47.155" v="869" actId="1076"/>
          <ac:picMkLst>
            <pc:docMk/>
            <pc:sldMk cId="2822509250" sldId="266"/>
            <ac:picMk id="79" creationId="{D0F03462-A06B-8EF9-48FE-2E5CCDD2E0D2}"/>
          </ac:picMkLst>
        </pc:picChg>
        <pc:picChg chg="add del mod">
          <ac:chgData name="Sam Singleton (Staff)" userId="2dcc9d5e-827b-4262-9459-b99fafc379b3" providerId="ADAL" clId="{41BF9D64-1796-49AE-B298-25E993B96E09}" dt="2023-11-15T20:08:21.912" v="859"/>
          <ac:picMkLst>
            <pc:docMk/>
            <pc:sldMk cId="2822509250" sldId="266"/>
            <ac:picMk id="80" creationId="{8E9CCC18-692F-6503-00E4-EB843FA6C344}"/>
          </ac:picMkLst>
        </pc:picChg>
        <pc:picChg chg="add mod">
          <ac:chgData name="Sam Singleton (Staff)" userId="2dcc9d5e-827b-4262-9459-b99fafc379b3" providerId="ADAL" clId="{41BF9D64-1796-49AE-B298-25E993B96E09}" dt="2023-11-15T20:08:52.552" v="870" actId="1076"/>
          <ac:picMkLst>
            <pc:docMk/>
            <pc:sldMk cId="2822509250" sldId="266"/>
            <ac:picMk id="87" creationId="{2DBA8C29-B3DE-436D-E366-4FF2AB88B6B1}"/>
          </ac:picMkLst>
        </pc:picChg>
        <pc:picChg chg="add del mod">
          <ac:chgData name="Sam Singleton (Staff)" userId="2dcc9d5e-827b-4262-9459-b99fafc379b3" providerId="ADAL" clId="{41BF9D64-1796-49AE-B298-25E993B96E09}" dt="2023-11-15T20:08:31.215" v="864"/>
          <ac:picMkLst>
            <pc:docMk/>
            <pc:sldMk cId="2822509250" sldId="266"/>
            <ac:picMk id="88" creationId="{58503928-20B2-DBE7-9FD3-9A2207B4FBB3}"/>
          </ac:picMkLst>
        </pc:picChg>
        <pc:picChg chg="add mod">
          <ac:chgData name="Sam Singleton (Staff)" userId="2dcc9d5e-827b-4262-9459-b99fafc379b3" providerId="ADAL" clId="{41BF9D64-1796-49AE-B298-25E993B96E09}" dt="2023-11-15T20:08:56.565" v="871" actId="1076"/>
          <ac:picMkLst>
            <pc:docMk/>
            <pc:sldMk cId="2822509250" sldId="266"/>
            <ac:picMk id="95" creationId="{7D568630-6D49-D5FF-C7EC-35A8526F35F3}"/>
          </ac:picMkLst>
        </pc:picChg>
        <pc:cxnChg chg="add mod">
          <ac:chgData name="Sam Singleton (Staff)" userId="2dcc9d5e-827b-4262-9459-b99fafc379b3" providerId="ADAL" clId="{41BF9D64-1796-49AE-B298-25E993B96E09}" dt="2023-11-15T22:22:42.275" v="1489"/>
          <ac:cxnSpMkLst>
            <pc:docMk/>
            <pc:sldMk cId="2822509250" sldId="266"/>
            <ac:cxnSpMk id="98" creationId="{EE69739E-A57B-15D7-E026-5A2F22670C10}"/>
          </ac:cxnSpMkLst>
        </pc:cxnChg>
      </pc:sldChg>
      <pc:sldChg chg="addSp delSp modSp add mod modAnim">
        <pc:chgData name="Sam Singleton (Staff)" userId="2dcc9d5e-827b-4262-9459-b99fafc379b3" providerId="ADAL" clId="{41BF9D64-1796-49AE-B298-25E993B96E09}" dt="2023-11-16T18:26:32.318" v="2613"/>
        <pc:sldMkLst>
          <pc:docMk/>
          <pc:sldMk cId="439483354" sldId="267"/>
        </pc:sldMkLst>
        <pc:spChg chg="del">
          <ac:chgData name="Sam Singleton (Staff)" userId="2dcc9d5e-827b-4262-9459-b99fafc379b3" providerId="ADAL" clId="{41BF9D64-1796-49AE-B298-25E993B96E09}" dt="2023-11-15T19:58:15.044" v="528" actId="478"/>
          <ac:spMkLst>
            <pc:docMk/>
            <pc:sldMk cId="439483354" sldId="267"/>
            <ac:spMk id="2" creationId="{7343A2DB-7FC8-47C2-0560-9918A2EDABC1}"/>
          </ac:spMkLst>
        </pc:spChg>
        <pc:spChg chg="mod">
          <ac:chgData name="Sam Singleton (Staff)" userId="2dcc9d5e-827b-4262-9459-b99fafc379b3" providerId="ADAL" clId="{41BF9D64-1796-49AE-B298-25E993B96E09}" dt="2023-11-15T19:56:25.486" v="455" actId="20577"/>
          <ac:spMkLst>
            <pc:docMk/>
            <pc:sldMk cId="439483354" sldId="267"/>
            <ac:spMk id="5" creationId="{D0E679E6-FA6E-89C3-370C-B052267CBC5A}"/>
          </ac:spMkLst>
        </pc:spChg>
        <pc:spChg chg="mod">
          <ac:chgData name="Sam Singleton (Staff)" userId="2dcc9d5e-827b-4262-9459-b99fafc379b3" providerId="ADAL" clId="{41BF9D64-1796-49AE-B298-25E993B96E09}" dt="2023-11-15T19:56:28.778" v="459" actId="20577"/>
          <ac:spMkLst>
            <pc:docMk/>
            <pc:sldMk cId="439483354" sldId="267"/>
            <ac:spMk id="6" creationId="{941924F6-7B0E-48B3-497F-2FDEA6625EFE}"/>
          </ac:spMkLst>
        </pc:spChg>
        <pc:spChg chg="mod">
          <ac:chgData name="Sam Singleton (Staff)" userId="2dcc9d5e-827b-4262-9459-b99fafc379b3" providerId="ADAL" clId="{41BF9D64-1796-49AE-B298-25E993B96E09}" dt="2023-11-15T19:58:38.890" v="548" actId="207"/>
          <ac:spMkLst>
            <pc:docMk/>
            <pc:sldMk cId="439483354" sldId="267"/>
            <ac:spMk id="7" creationId="{0C4D1628-AAA6-A8A9-805E-912B2A9CDFC1}"/>
          </ac:spMkLst>
        </pc:spChg>
        <pc:spChg chg="add mod">
          <ac:chgData name="Sam Singleton (Staff)" userId="2dcc9d5e-827b-4262-9459-b99fafc379b3" providerId="ADAL" clId="{41BF9D64-1796-49AE-B298-25E993B96E09}" dt="2023-11-15T19:58:25.715" v="547" actId="1035"/>
          <ac:spMkLst>
            <pc:docMk/>
            <pc:sldMk cId="439483354" sldId="267"/>
            <ac:spMk id="9" creationId="{9E363FFA-83D8-F711-B83B-018D7CF2E37E}"/>
          </ac:spMkLst>
        </pc:spChg>
        <pc:spChg chg="add mod">
          <ac:chgData name="Sam Singleton (Staff)" userId="2dcc9d5e-827b-4262-9459-b99fafc379b3" providerId="ADAL" clId="{41BF9D64-1796-49AE-B298-25E993B96E09}" dt="2023-11-15T20:00:59.594" v="740" actId="20577"/>
          <ac:spMkLst>
            <pc:docMk/>
            <pc:sldMk cId="439483354" sldId="267"/>
            <ac:spMk id="14" creationId="{921AEBFF-BBA4-E08D-39B5-FE306C395B83}"/>
          </ac:spMkLst>
        </pc:spChg>
        <pc:spChg chg="add del mod">
          <ac:chgData name="Sam Singleton (Staff)" userId="2dcc9d5e-827b-4262-9459-b99fafc379b3" providerId="ADAL" clId="{41BF9D64-1796-49AE-B298-25E993B96E09}" dt="2023-11-16T18:23:38.783" v="2611" actId="478"/>
          <ac:spMkLst>
            <pc:docMk/>
            <pc:sldMk cId="439483354" sldId="267"/>
            <ac:spMk id="16" creationId="{8AF07287-70AD-7709-95E7-9F48D1C96FC6}"/>
          </ac:spMkLst>
        </pc:spChg>
        <pc:spChg chg="mod">
          <ac:chgData name="Sam Singleton (Staff)" userId="2dcc9d5e-827b-4262-9459-b99fafc379b3" providerId="ADAL" clId="{41BF9D64-1796-49AE-B298-25E993B96E09}" dt="2023-11-15T19:57:07.274" v="465" actId="688"/>
          <ac:spMkLst>
            <pc:docMk/>
            <pc:sldMk cId="439483354" sldId="267"/>
            <ac:spMk id="19" creationId="{F208477F-68E7-CE35-47A5-BFAD726B6F3F}"/>
          </ac:spMkLst>
        </pc:spChg>
        <pc:spChg chg="add mod">
          <ac:chgData name="Sam Singleton (Staff)" userId="2dcc9d5e-827b-4262-9459-b99fafc379b3" providerId="ADAL" clId="{41BF9D64-1796-49AE-B298-25E993B96E09}" dt="2023-11-16T18:23:36.009" v="2610"/>
          <ac:spMkLst>
            <pc:docMk/>
            <pc:sldMk cId="439483354" sldId="267"/>
            <ac:spMk id="24" creationId="{9D4B7D12-2047-BE29-ABB5-75B84BADF206}"/>
          </ac:spMkLst>
        </pc:spChg>
        <pc:graphicFrameChg chg="del">
          <ac:chgData name="Sam Singleton (Staff)" userId="2dcc9d5e-827b-4262-9459-b99fafc379b3" providerId="ADAL" clId="{41BF9D64-1796-49AE-B298-25E993B96E09}" dt="2023-11-15T19:58:10.766" v="527" actId="478"/>
          <ac:graphicFrameMkLst>
            <pc:docMk/>
            <pc:sldMk cId="439483354" sldId="267"/>
            <ac:graphicFrameMk id="3" creationId="{0097870D-8DCD-B68D-8220-AFC18D4FAC1B}"/>
          </ac:graphicFrameMkLst>
        </pc:graphicFrameChg>
        <pc:graphicFrameChg chg="del">
          <ac:chgData name="Sam Singleton (Staff)" userId="2dcc9d5e-827b-4262-9459-b99fafc379b3" providerId="ADAL" clId="{41BF9D64-1796-49AE-B298-25E993B96E09}" dt="2023-11-15T19:57:58.089" v="523" actId="478"/>
          <ac:graphicFrameMkLst>
            <pc:docMk/>
            <pc:sldMk cId="439483354" sldId="267"/>
            <ac:graphicFrameMk id="4" creationId="{5249D245-3D00-0036-9479-C136DD76C744}"/>
          </ac:graphicFrameMkLst>
        </pc:graphicFrameChg>
        <pc:graphicFrameChg chg="add del mod ord">
          <ac:chgData name="Sam Singleton (Staff)" userId="2dcc9d5e-827b-4262-9459-b99fafc379b3" providerId="ADAL" clId="{41BF9D64-1796-49AE-B298-25E993B96E09}" dt="2023-11-15T19:58:09.821" v="526" actId="167"/>
          <ac:graphicFrameMkLst>
            <pc:docMk/>
            <pc:sldMk cId="439483354" sldId="267"/>
            <ac:graphicFrameMk id="12" creationId="{DBDD89C2-5B44-FCC8-89DB-DADBAA1F5A1D}"/>
          </ac:graphicFrameMkLst>
        </pc:graphicFrameChg>
        <pc:graphicFrameChg chg="add mod">
          <ac:chgData name="Sam Singleton (Staff)" userId="2dcc9d5e-827b-4262-9459-b99fafc379b3" providerId="ADAL" clId="{41BF9D64-1796-49AE-B298-25E993B96E09}" dt="2023-11-15T19:57:52.427" v="522" actId="1038"/>
          <ac:graphicFrameMkLst>
            <pc:docMk/>
            <pc:sldMk cId="439483354" sldId="267"/>
            <ac:graphicFrameMk id="13" creationId="{D836048A-D2ED-1B1E-5CE8-424DE557C7B4}"/>
          </ac:graphicFrameMkLst>
        </pc:graphicFrameChg>
        <pc:picChg chg="add mod">
          <ac:chgData name="Sam Singleton (Staff)" userId="2dcc9d5e-827b-4262-9459-b99fafc379b3" providerId="ADAL" clId="{41BF9D64-1796-49AE-B298-25E993B96E09}" dt="2023-11-15T19:56:17.883" v="450" actId="1035"/>
          <ac:picMkLst>
            <pc:docMk/>
            <pc:sldMk cId="439483354" sldId="267"/>
            <ac:picMk id="8" creationId="{093F28D6-E754-E020-C717-705031C945C3}"/>
          </ac:picMkLst>
        </pc:picChg>
        <pc:cxnChg chg="add mod">
          <ac:chgData name="Sam Singleton (Staff)" userId="2dcc9d5e-827b-4262-9459-b99fafc379b3" providerId="ADAL" clId="{41BF9D64-1796-49AE-B298-25E993B96E09}" dt="2023-11-15T22:22:40.144" v="1488"/>
          <ac:cxnSpMkLst>
            <pc:docMk/>
            <pc:sldMk cId="439483354" sldId="267"/>
            <ac:cxnSpMk id="23" creationId="{CF6C6D6A-9511-67A8-43B1-4595DBDFCAF7}"/>
          </ac:cxnSpMkLst>
        </pc:cxnChg>
      </pc:sldChg>
      <pc:sldChg chg="addSp modSp new mod">
        <pc:chgData name="Sam Singleton (Staff)" userId="2dcc9d5e-827b-4262-9459-b99fafc379b3" providerId="ADAL" clId="{41BF9D64-1796-49AE-B298-25E993B96E09}" dt="2023-11-16T18:50:09.583" v="3676" actId="20577"/>
        <pc:sldMkLst>
          <pc:docMk/>
          <pc:sldMk cId="2414678146" sldId="268"/>
        </pc:sldMkLst>
        <pc:spChg chg="add mod">
          <ac:chgData name="Sam Singleton (Staff)" userId="2dcc9d5e-827b-4262-9459-b99fafc379b3" providerId="ADAL" clId="{41BF9D64-1796-49AE-B298-25E993B96E09}" dt="2023-11-15T20:25:09.568" v="1374" actId="1076"/>
          <ac:spMkLst>
            <pc:docMk/>
            <pc:sldMk cId="2414678146" sldId="268"/>
            <ac:spMk id="3" creationId="{AC777B1E-DF07-9395-824B-EAEE69D96F03}"/>
          </ac:spMkLst>
        </pc:spChg>
        <pc:spChg chg="add mod">
          <ac:chgData name="Sam Singleton (Staff)" userId="2dcc9d5e-827b-4262-9459-b99fafc379b3" providerId="ADAL" clId="{41BF9D64-1796-49AE-B298-25E993B96E09}" dt="2023-11-16T18:50:09.583" v="3676" actId="20577"/>
          <ac:spMkLst>
            <pc:docMk/>
            <pc:sldMk cId="2414678146" sldId="268"/>
            <ac:spMk id="4" creationId="{3B881326-FFE1-2023-83C6-3E7CC5E47EF4}"/>
          </ac:spMkLst>
        </pc:spChg>
        <pc:picChg chg="add mod">
          <ac:chgData name="Sam Singleton (Staff)" userId="2dcc9d5e-827b-4262-9459-b99fafc379b3" providerId="ADAL" clId="{41BF9D64-1796-49AE-B298-25E993B96E09}" dt="2023-11-15T20:18:44.046" v="1052" actId="1076"/>
          <ac:picMkLst>
            <pc:docMk/>
            <pc:sldMk cId="2414678146" sldId="268"/>
            <ac:picMk id="2" creationId="{F8AA9E6D-2EFE-3A8C-FE91-F42A19AC80E0}"/>
          </ac:picMkLst>
        </pc:picChg>
        <pc:picChg chg="add mod">
          <ac:chgData name="Sam Singleton (Staff)" userId="2dcc9d5e-827b-4262-9459-b99fafc379b3" providerId="ADAL" clId="{41BF9D64-1796-49AE-B298-25E993B96E09}" dt="2023-11-15T20:18:44.046" v="1052" actId="1076"/>
          <ac:picMkLst>
            <pc:docMk/>
            <pc:sldMk cId="2414678146" sldId="268"/>
            <ac:picMk id="1026" creationId="{09180D3C-22B3-5663-2FDD-A621BF3D18A9}"/>
          </ac:picMkLst>
        </pc:picChg>
        <pc:picChg chg="add mod">
          <ac:chgData name="Sam Singleton (Staff)" userId="2dcc9d5e-827b-4262-9459-b99fafc379b3" providerId="ADAL" clId="{41BF9D64-1796-49AE-B298-25E993B96E09}" dt="2023-11-15T20:18:32.869" v="1050" actId="1076"/>
          <ac:picMkLst>
            <pc:docMk/>
            <pc:sldMk cId="2414678146" sldId="268"/>
            <ac:picMk id="1028" creationId="{CC3482E5-4CBA-2BAF-C3CC-E003FE001D44}"/>
          </ac:picMkLst>
        </pc:picChg>
        <pc:picChg chg="add mod">
          <ac:chgData name="Sam Singleton (Staff)" userId="2dcc9d5e-827b-4262-9459-b99fafc379b3" providerId="ADAL" clId="{41BF9D64-1796-49AE-B298-25E993B96E09}" dt="2023-11-15T20:18:32.869" v="1050" actId="1076"/>
          <ac:picMkLst>
            <pc:docMk/>
            <pc:sldMk cId="2414678146" sldId="268"/>
            <ac:picMk id="1030" creationId="{E436B977-3694-EEBB-19AE-34F15CA71643}"/>
          </ac:picMkLst>
        </pc:picChg>
        <pc:picChg chg="add mod">
          <ac:chgData name="Sam Singleton (Staff)" userId="2dcc9d5e-827b-4262-9459-b99fafc379b3" providerId="ADAL" clId="{41BF9D64-1796-49AE-B298-25E993B96E09}" dt="2023-11-15T20:18:32.869" v="1050" actId="1076"/>
          <ac:picMkLst>
            <pc:docMk/>
            <pc:sldMk cId="2414678146" sldId="268"/>
            <ac:picMk id="1032" creationId="{E10EFE36-57CA-2BA0-3186-966C7255EA3E}"/>
          </ac:picMkLst>
        </pc:picChg>
        <pc:cxnChg chg="add mod">
          <ac:chgData name="Sam Singleton (Staff)" userId="2dcc9d5e-827b-4262-9459-b99fafc379b3" providerId="ADAL" clId="{41BF9D64-1796-49AE-B298-25E993B96E09}" dt="2023-11-15T22:22:45.611" v="1491"/>
          <ac:cxnSpMkLst>
            <pc:docMk/>
            <pc:sldMk cId="2414678146" sldId="268"/>
            <ac:cxnSpMk id="5" creationId="{27A734B6-5606-B374-503A-680AE649F149}"/>
          </ac:cxnSpMkLst>
        </pc:cxnChg>
      </pc:sldChg>
      <pc:sldChg chg="addSp modSp new mod modAnim">
        <pc:chgData name="Sam Singleton (Staff)" userId="2dcc9d5e-827b-4262-9459-b99fafc379b3" providerId="ADAL" clId="{41BF9D64-1796-49AE-B298-25E993B96E09}" dt="2023-11-16T18:49:55.507" v="3660"/>
        <pc:sldMkLst>
          <pc:docMk/>
          <pc:sldMk cId="3730826398" sldId="269"/>
        </pc:sldMkLst>
        <pc:spChg chg="add mod">
          <ac:chgData name="Sam Singleton (Staff)" userId="2dcc9d5e-827b-4262-9459-b99fafc379b3" providerId="ADAL" clId="{41BF9D64-1796-49AE-B298-25E993B96E09}" dt="2023-11-16T18:37:51.394" v="2858" actId="20577"/>
          <ac:spMkLst>
            <pc:docMk/>
            <pc:sldMk cId="3730826398" sldId="269"/>
            <ac:spMk id="2" creationId="{B624E5EB-8194-F41C-AA5E-BA4DC80DE9C4}"/>
          </ac:spMkLst>
        </pc:spChg>
        <pc:spChg chg="add mod">
          <ac:chgData name="Sam Singleton (Staff)" userId="2dcc9d5e-827b-4262-9459-b99fafc379b3" providerId="ADAL" clId="{41BF9D64-1796-49AE-B298-25E993B96E09}" dt="2023-11-16T18:48:53.875" v="3652" actId="20577"/>
          <ac:spMkLst>
            <pc:docMk/>
            <pc:sldMk cId="3730826398" sldId="269"/>
            <ac:spMk id="4" creationId="{830E0E0A-535F-A787-8366-BFC07543F5BF}"/>
          </ac:spMkLst>
        </pc:spChg>
        <pc:cxnChg chg="add mod">
          <ac:chgData name="Sam Singleton (Staff)" userId="2dcc9d5e-827b-4262-9459-b99fafc379b3" providerId="ADAL" clId="{41BF9D64-1796-49AE-B298-25E993B96E09}" dt="2023-11-15T22:22:43.946" v="1490"/>
          <ac:cxnSpMkLst>
            <pc:docMk/>
            <pc:sldMk cId="3730826398" sldId="269"/>
            <ac:cxnSpMk id="3" creationId="{90D264A7-E9C3-6003-6712-C145EE440D7D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01279-DC16-D744-E466-6019B2024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74F43B-61C9-D7D3-1E31-D3445323F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655C6-160F-F18B-72A6-3C0C96F4D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5DAB-D028-F293-8A6B-C55F954C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8AB77-4D92-21F1-66B4-B0555C480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94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50D14-E1AE-9E98-FF9D-1EF94BDD6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8FF69-63B1-FC4D-16A3-3A8357D61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6232-C133-CCDF-0DE0-6885779FE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FA659-D707-D9C0-5183-0FE6279E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29C59-7228-36A2-FA82-A0E50F07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424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DE836-C4AE-980C-C69F-8775EB548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61DF2-326C-008C-F14C-3CA36179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2DAB8-FD5D-531E-39DB-26AB98646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03DE3-0328-8B2D-0F64-2DACD9FC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46DB2-60F7-2366-BFEC-990B52A37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33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CFD99-2844-0A4E-CA06-1F9A77BF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F60B9-C94C-4F43-A409-522F0ACBA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21E38-DFE8-466E-5724-7AA7FC44D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90F91-A033-EB61-CD05-CF6AEC72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F4BA7-54E0-F7EC-7E57-08F15F372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15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74081-8932-299F-5F82-DB4C1190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6E3CF-CDC0-C0D4-A8A5-B429A6B83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07224-C971-5D8B-61CB-232CCF984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F1BED-0D5B-34B2-F4B7-92B73912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BA15F-DEB0-C4F1-6B23-3B3A656B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13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8BC6F-D09B-2834-0311-26F3DFFC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394F-0A1E-D55C-117F-C5E6A84DE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D2C65-6925-5C0A-84BA-7E0396B59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13DC0-A2B5-781B-8242-85D8F8F38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20A45-8A04-EC6F-9B24-47C2DE54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50897-9AAE-AE35-CFD7-9C27EBA8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95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C522-2CEB-19B9-0C79-513732DC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4F5CF-0244-A177-BB5A-3C55BB63C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E4A479-B608-5832-BB54-993D07F2F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BDEFC-4C01-1328-5282-4EE18FB34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8B263-7FDE-4686-28F9-20F7D39B0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B96F3A-7DFC-6CD1-1071-2E0F347D0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DC6532-ED29-AA65-27FD-9A4E0710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33E5A-BDC1-EB01-E5C2-B5E25E65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0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2A471-499C-6385-E461-5916ED301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D5E7EA-A072-D51F-1F1B-4ED3B3FC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18841-2873-F18F-F742-91E273D2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AAAE87-8987-5EF9-9118-68149AE8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28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8DF0FE-00D0-50A0-4171-0C5A08517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0E3566-8E68-36D3-5688-29BF9EAE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52372-C04C-0657-8C88-1F85B4DE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73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334EC-121D-D12B-A4A5-FAB5359C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B1852-D7E9-DD7F-2770-4F59FA373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984F85-A85E-685C-19B7-9ABCC1FCF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07714-2565-E87B-68E9-591534EF4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DB942-5983-1B47-9B6D-53B2CBB6C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EDAB-3336-DEE5-FD0A-1DEA9D386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22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03F86-6328-7B2F-D1F8-BB056372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20B9DA-8530-10BB-B334-37DB59F497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61C010-5404-493A-0DAA-033C4258F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37A21-E419-569F-B69B-1BE0F1C84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5442D-BFB8-AAAD-FD44-CCFB28C5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05F47-2BED-283F-617A-7E28D42A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53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0C2063-206C-0606-3BB2-E3E1D0A7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A2092-A607-D81D-59CE-43C50BCFF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A2AD7-F28B-1A1D-7A37-0748A5E3A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91167-F314-4914-96C4-72E58632E290}" type="datetimeFigureOut">
              <a:rPr lang="en-GB" smtClean="0"/>
              <a:t>17/11/2023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08613-DD8F-5C2C-E7D5-3A3D541D0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2C82B-E577-A28B-82FA-8ABA56E0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1DE8A-FAEF-41A2-BB3C-1BC6FB76E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Singleton001@dundee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8.gi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8.gif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48.png"/><Relationship Id="rId3" Type="http://schemas.openxmlformats.org/officeDocument/2006/relationships/image" Target="../media/image41.emf"/><Relationship Id="rId7" Type="http://schemas.openxmlformats.org/officeDocument/2006/relationships/image" Target="../media/image43.emf"/><Relationship Id="rId12" Type="http://schemas.openxmlformats.org/officeDocument/2006/relationships/image" Target="../media/image47.png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46.png"/><Relationship Id="rId5" Type="http://schemas.openxmlformats.org/officeDocument/2006/relationships/image" Target="../media/image42.e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mailto:t.g.hales@dundee.ac.uk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12" Type="http://schemas.openxmlformats.org/officeDocument/2006/relationships/image" Target="../media/image2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5181D-8AED-12DA-7C61-9B618DA35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509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Distinct mechanism of µ receptor activation by SR-17018 confers G-protein signalling bias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737301-D1D0-0E2A-F74E-3E9247FD32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3538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Dr. Samuel Singleton </a:t>
            </a:r>
          </a:p>
          <a:p>
            <a:r>
              <a:rPr lang="en-GB" dirty="0"/>
              <a:t>Postdoc TGH lab, University of Dundee</a:t>
            </a:r>
          </a:p>
          <a:p>
            <a:endParaRPr lang="en-GB" dirty="0"/>
          </a:p>
          <a:p>
            <a:r>
              <a:rPr lang="en-GB" dirty="0">
                <a:hlinkClick r:id="rId2"/>
              </a:rPr>
              <a:t>SSingleton001@dundee.ac.uk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442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43A2DB-7FC8-47C2-0560-9918A2EDABC1}"/>
              </a:ext>
            </a:extLst>
          </p:cNvPr>
          <p:cNvSpPr/>
          <p:nvPr/>
        </p:nvSpPr>
        <p:spPr>
          <a:xfrm rot="16200000">
            <a:off x="3575664" y="3231140"/>
            <a:ext cx="2187994" cy="2969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cAMP accumulation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097870D-8DCD-B68D-8220-AFC18D4FA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160306"/>
              </p:ext>
            </p:extLst>
          </p:nvPr>
        </p:nvGraphicFramePr>
        <p:xfrm>
          <a:off x="4780921" y="1913942"/>
          <a:ext cx="3567113" cy="353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567504" imgH="3537073" progId="Prism9.Document">
                  <p:embed/>
                </p:oleObj>
              </mc:Choice>
              <mc:Fallback>
                <p:oleObj name="Prism 9" r:id="rId2" imgW="3567504" imgH="3537073" progId="Prism9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097870D-8DCD-B68D-8220-AFC18D4FAC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780921" y="1913942"/>
                        <a:ext cx="3567113" cy="353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249D245-3D00-0036-9479-C136DD76C7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811196"/>
              </p:ext>
            </p:extLst>
          </p:nvPr>
        </p:nvGraphicFramePr>
        <p:xfrm>
          <a:off x="8231651" y="1980277"/>
          <a:ext cx="3567113" cy="346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567504" imgH="3467203" progId="Prism9.Document">
                  <p:embed/>
                </p:oleObj>
              </mc:Choice>
              <mc:Fallback>
                <p:oleObj name="Prism 9" r:id="rId4" imgW="3567504" imgH="3467203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249D245-3D00-0036-9479-C136DD76C7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31651" y="1980277"/>
                        <a:ext cx="3567113" cy="346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8FF1C1F-D5A9-28A1-EC28-15B9F9660B67}"/>
              </a:ext>
            </a:extLst>
          </p:cNvPr>
          <p:cNvSpPr/>
          <p:nvPr/>
        </p:nvSpPr>
        <p:spPr>
          <a:xfrm>
            <a:off x="9045863" y="1878718"/>
            <a:ext cx="2489541" cy="260549"/>
          </a:xfrm>
          <a:prstGeom prst="rect">
            <a:avLst/>
          </a:prstGeom>
          <a:solidFill>
            <a:srgbClr val="FF8080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SR-17018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29BD8-ECE2-0365-E96A-3A74525F9F3A}"/>
              </a:ext>
            </a:extLst>
          </p:cNvPr>
          <p:cNvSpPr/>
          <p:nvPr/>
        </p:nvSpPr>
        <p:spPr>
          <a:xfrm>
            <a:off x="5626219" y="1878719"/>
            <a:ext cx="2489541" cy="260549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DAMGO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FDA0E1-31D2-1638-FD68-D0DFF9EDF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49" y="2560451"/>
            <a:ext cx="1503465" cy="1479019"/>
          </a:xfrm>
          <a:prstGeom prst="rect">
            <a:avLst/>
          </a:prstGeom>
        </p:spPr>
      </p:pic>
      <p:pic>
        <p:nvPicPr>
          <p:cNvPr id="1026" name="Picture 2" descr="Typical competitive and non-competitive resistance profiles.">
            <a:extLst>
              <a:ext uri="{FF2B5EF4-FFF2-40B4-BE49-F238E27FC236}">
                <a16:creationId xmlns:a16="http://schemas.microsoft.com/office/drawing/2014/main" id="{D4A3FDDC-E18D-DE0D-F658-B13AB4D8B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11039" r="46001" b="14503"/>
          <a:stretch/>
        </p:blipFill>
        <p:spPr bwMode="auto">
          <a:xfrm>
            <a:off x="2113575" y="2480811"/>
            <a:ext cx="21907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F208477F-68E7-CE35-47A5-BFAD726B6F3F}"/>
              </a:ext>
            </a:extLst>
          </p:cNvPr>
          <p:cNvSpPr/>
          <p:nvPr/>
        </p:nvSpPr>
        <p:spPr>
          <a:xfrm rot="3076917">
            <a:off x="1312840" y="1924838"/>
            <a:ext cx="276228" cy="668075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ED67EE-DF18-3C97-2E84-4BB85322C79C}"/>
              </a:ext>
            </a:extLst>
          </p:cNvPr>
          <p:cNvSpPr/>
          <p:nvPr/>
        </p:nvSpPr>
        <p:spPr>
          <a:xfrm>
            <a:off x="1604471" y="2026263"/>
            <a:ext cx="314325" cy="314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1EF63877-4C82-BBB6-E343-5713A9CE7D1E}"/>
              </a:ext>
            </a:extLst>
          </p:cNvPr>
          <p:cNvSpPr/>
          <p:nvPr/>
        </p:nvSpPr>
        <p:spPr>
          <a:xfrm rot="18665025" flipH="1">
            <a:off x="874878" y="1915512"/>
            <a:ext cx="276228" cy="668075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F51F70-4586-E0F6-7AFD-80F4F35E8047}"/>
              </a:ext>
            </a:extLst>
          </p:cNvPr>
          <p:cNvSpPr/>
          <p:nvPr/>
        </p:nvSpPr>
        <p:spPr>
          <a:xfrm>
            <a:off x="589886" y="2018517"/>
            <a:ext cx="314325" cy="3143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0D1C7-2539-D3F2-FEF6-E414CEE60F75}"/>
              </a:ext>
            </a:extLst>
          </p:cNvPr>
          <p:cNvSpPr txBox="1"/>
          <p:nvPr/>
        </p:nvSpPr>
        <p:spPr>
          <a:xfrm>
            <a:off x="80301" y="168919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Agonist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FA5521-1C0C-8C35-0CC7-5DDFBBBDDC9F}"/>
              </a:ext>
            </a:extLst>
          </p:cNvPr>
          <p:cNvSpPr txBox="1"/>
          <p:nvPr/>
        </p:nvSpPr>
        <p:spPr>
          <a:xfrm>
            <a:off x="1615258" y="1689192"/>
            <a:ext cx="121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6"/>
                </a:solidFill>
              </a:rPr>
              <a:t>Antagonist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679E6-FA6E-89C3-370C-B052267CBC5A}"/>
              </a:ext>
            </a:extLst>
          </p:cNvPr>
          <p:cNvSpPr txBox="1"/>
          <p:nvPr/>
        </p:nvSpPr>
        <p:spPr>
          <a:xfrm>
            <a:off x="3096405" y="2203838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Same E</a:t>
            </a:r>
            <a:r>
              <a:rPr lang="en-GB" b="1" baseline="-25000" dirty="0"/>
              <a:t>MAX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924F6-7B0E-48B3-497F-2FDEA6625EFE}"/>
              </a:ext>
            </a:extLst>
          </p:cNvPr>
          <p:cNvSpPr txBox="1"/>
          <p:nvPr/>
        </p:nvSpPr>
        <p:spPr>
          <a:xfrm>
            <a:off x="2786280" y="3934445"/>
            <a:ext cx="159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Lower potency</a:t>
            </a:r>
            <a:endParaRPr lang="en-GB" b="1" baseline="-25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4D1628-AAA6-A8A9-805E-912B2A9CDFC1}"/>
              </a:ext>
            </a:extLst>
          </p:cNvPr>
          <p:cNvSpPr/>
          <p:nvPr/>
        </p:nvSpPr>
        <p:spPr>
          <a:xfrm>
            <a:off x="589886" y="4473599"/>
            <a:ext cx="3694665" cy="11914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agonist/antagonist are competing for </a:t>
            </a:r>
            <a:r>
              <a:rPr lang="en-GB" b="1" i="1" dirty="0"/>
              <a:t>the same site</a:t>
            </a:r>
            <a:r>
              <a:rPr lang="en-GB" i="1" dirty="0"/>
              <a:t> </a:t>
            </a:r>
            <a:r>
              <a:rPr lang="en-GB" dirty="0"/>
              <a:t>then increasing [agonist] can overcome antagonism.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A66AC2-7C4B-C453-7B76-25E5DE2D1CC3}"/>
              </a:ext>
            </a:extLst>
          </p:cNvPr>
          <p:cNvSpPr txBox="1"/>
          <p:nvPr/>
        </p:nvSpPr>
        <p:spPr>
          <a:xfrm>
            <a:off x="4843811" y="5548936"/>
            <a:ext cx="70304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DAMGO is competing for the same site as cyprodime as is SR-17018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SR-17018 is competing for the same site as DAMGO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B729EC-557E-9F61-B65C-D5B03056C96B}"/>
              </a:ext>
            </a:extLst>
          </p:cNvPr>
          <p:cNvSpPr txBox="1">
            <a:spLocks/>
          </p:cNvSpPr>
          <p:nvPr/>
        </p:nvSpPr>
        <p:spPr>
          <a:xfrm>
            <a:off x="0" y="37916"/>
            <a:ext cx="12192000" cy="6521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Competitive antagonism reveals distinct activation by SR-17018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C07ABF-001F-6C45-F5BD-D9CA25CDEBAA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3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DBDD89C2-5B44-FCC8-89DB-DADBAA1F5A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9147297"/>
              </p:ext>
            </p:extLst>
          </p:nvPr>
        </p:nvGraphicFramePr>
        <p:xfrm>
          <a:off x="4810613" y="1951272"/>
          <a:ext cx="3412466" cy="3496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562823" imgH="3650161" progId="Prism9.Document">
                  <p:embed/>
                </p:oleObj>
              </mc:Choice>
              <mc:Fallback>
                <p:oleObj name="Prism 9" r:id="rId2" imgW="3562823" imgH="3650161" progId="Prism9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DBDD89C2-5B44-FCC8-89DB-DADBAA1F5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10613" y="1951272"/>
                        <a:ext cx="3412466" cy="3496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F8FF1C1F-D5A9-28A1-EC28-15B9F9660B67}"/>
              </a:ext>
            </a:extLst>
          </p:cNvPr>
          <p:cNvSpPr/>
          <p:nvPr/>
        </p:nvSpPr>
        <p:spPr>
          <a:xfrm>
            <a:off x="9045863" y="1878718"/>
            <a:ext cx="2489541" cy="260549"/>
          </a:xfrm>
          <a:prstGeom prst="rect">
            <a:avLst/>
          </a:prstGeom>
          <a:solidFill>
            <a:srgbClr val="FF8080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SR-17018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29BD8-ECE2-0365-E96A-3A74525F9F3A}"/>
              </a:ext>
            </a:extLst>
          </p:cNvPr>
          <p:cNvSpPr/>
          <p:nvPr/>
        </p:nvSpPr>
        <p:spPr>
          <a:xfrm>
            <a:off x="5626219" y="1878719"/>
            <a:ext cx="2489541" cy="260549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DAMGO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FDA0E1-31D2-1638-FD68-D0DFF9EDF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49" y="2560451"/>
            <a:ext cx="1503465" cy="1479019"/>
          </a:xfrm>
          <a:prstGeom prst="rect">
            <a:avLst/>
          </a:prstGeom>
        </p:spPr>
      </p:pic>
      <p:pic>
        <p:nvPicPr>
          <p:cNvPr id="1026" name="Picture 2" descr="Typical competitive and non-competitive resistance profiles.">
            <a:extLst>
              <a:ext uri="{FF2B5EF4-FFF2-40B4-BE49-F238E27FC236}">
                <a16:creationId xmlns:a16="http://schemas.microsoft.com/office/drawing/2014/main" id="{D4A3FDDC-E18D-DE0D-F658-B13AB4D8B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11039" r="46001" b="14503"/>
          <a:stretch/>
        </p:blipFill>
        <p:spPr bwMode="auto">
          <a:xfrm>
            <a:off x="2113575" y="2480811"/>
            <a:ext cx="21907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F208477F-68E7-CE35-47A5-BFAD726B6F3F}"/>
              </a:ext>
            </a:extLst>
          </p:cNvPr>
          <p:cNvSpPr/>
          <p:nvPr/>
        </p:nvSpPr>
        <p:spPr>
          <a:xfrm rot="12986253" flipV="1">
            <a:off x="1430920" y="2216200"/>
            <a:ext cx="276228" cy="668075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ED67EE-DF18-3C97-2E84-4BB85322C79C}"/>
              </a:ext>
            </a:extLst>
          </p:cNvPr>
          <p:cNvSpPr/>
          <p:nvPr/>
        </p:nvSpPr>
        <p:spPr>
          <a:xfrm>
            <a:off x="1604471" y="2026263"/>
            <a:ext cx="314325" cy="314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Curved Right 19">
            <a:extLst>
              <a:ext uri="{FF2B5EF4-FFF2-40B4-BE49-F238E27FC236}">
                <a16:creationId xmlns:a16="http://schemas.microsoft.com/office/drawing/2014/main" id="{1EF63877-4C82-BBB6-E343-5713A9CE7D1E}"/>
              </a:ext>
            </a:extLst>
          </p:cNvPr>
          <p:cNvSpPr/>
          <p:nvPr/>
        </p:nvSpPr>
        <p:spPr>
          <a:xfrm rot="18665025" flipH="1">
            <a:off x="874878" y="1915512"/>
            <a:ext cx="276228" cy="668075"/>
          </a:xfrm>
          <a:prstGeom prst="curved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F51F70-4586-E0F6-7AFD-80F4F35E8047}"/>
              </a:ext>
            </a:extLst>
          </p:cNvPr>
          <p:cNvSpPr/>
          <p:nvPr/>
        </p:nvSpPr>
        <p:spPr>
          <a:xfrm>
            <a:off x="589886" y="2018517"/>
            <a:ext cx="314325" cy="31432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90D1C7-2539-D3F2-FEF6-E414CEE60F75}"/>
              </a:ext>
            </a:extLst>
          </p:cNvPr>
          <p:cNvSpPr txBox="1"/>
          <p:nvPr/>
        </p:nvSpPr>
        <p:spPr>
          <a:xfrm>
            <a:off x="80301" y="1689192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Agonist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FA5521-1C0C-8C35-0CC7-5DDFBBBDDC9F}"/>
              </a:ext>
            </a:extLst>
          </p:cNvPr>
          <p:cNvSpPr txBox="1"/>
          <p:nvPr/>
        </p:nvSpPr>
        <p:spPr>
          <a:xfrm>
            <a:off x="1615258" y="1689192"/>
            <a:ext cx="1215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chemeClr val="accent6"/>
                </a:solidFill>
              </a:rPr>
              <a:t>Antagonist</a:t>
            </a:r>
            <a:endParaRPr lang="en-GB" b="1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679E6-FA6E-89C3-370C-B052267CBC5A}"/>
              </a:ext>
            </a:extLst>
          </p:cNvPr>
          <p:cNvSpPr txBox="1"/>
          <p:nvPr/>
        </p:nvSpPr>
        <p:spPr>
          <a:xfrm>
            <a:off x="3096405" y="2203838"/>
            <a:ext cx="125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Lower E</a:t>
            </a:r>
            <a:r>
              <a:rPr lang="en-GB" b="1" baseline="-25000" dirty="0"/>
              <a:t>MAX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1924F6-7B0E-48B3-497F-2FDEA6625EFE}"/>
              </a:ext>
            </a:extLst>
          </p:cNvPr>
          <p:cNvSpPr txBox="1"/>
          <p:nvPr/>
        </p:nvSpPr>
        <p:spPr>
          <a:xfrm>
            <a:off x="2786280" y="3934445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Same potency</a:t>
            </a:r>
            <a:endParaRPr lang="en-GB" b="1" baseline="-25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4D1628-AAA6-A8A9-805E-912B2A9CDFC1}"/>
              </a:ext>
            </a:extLst>
          </p:cNvPr>
          <p:cNvSpPr/>
          <p:nvPr/>
        </p:nvSpPr>
        <p:spPr>
          <a:xfrm>
            <a:off x="589886" y="4473599"/>
            <a:ext cx="3694665" cy="119145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If agonist/antagonist are competing for </a:t>
            </a:r>
            <a:r>
              <a:rPr lang="en-GB" b="1" i="1" dirty="0"/>
              <a:t>different sites</a:t>
            </a:r>
            <a:r>
              <a:rPr lang="en-GB" i="1" dirty="0"/>
              <a:t> </a:t>
            </a:r>
            <a:r>
              <a:rPr lang="en-GB" dirty="0"/>
              <a:t>then increasing [agonist] has no effect.</a:t>
            </a:r>
          </a:p>
        </p:txBody>
      </p:sp>
      <p:pic>
        <p:nvPicPr>
          <p:cNvPr id="8" name="Picture 2" descr="Typical competitive and non-competitive resistance profiles.">
            <a:extLst>
              <a:ext uri="{FF2B5EF4-FFF2-40B4-BE49-F238E27FC236}">
                <a16:creationId xmlns:a16="http://schemas.microsoft.com/office/drawing/2014/main" id="{093F28D6-E754-E020-C717-705031C94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t="13975" b="17365"/>
          <a:stretch/>
        </p:blipFill>
        <p:spPr bwMode="auto">
          <a:xfrm>
            <a:off x="2113575" y="2535075"/>
            <a:ext cx="2190750" cy="151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63FFA-83D8-F711-B83B-018D7CF2E37E}"/>
              </a:ext>
            </a:extLst>
          </p:cNvPr>
          <p:cNvSpPr/>
          <p:nvPr/>
        </p:nvSpPr>
        <p:spPr>
          <a:xfrm rot="16200000">
            <a:off x="3620731" y="3220261"/>
            <a:ext cx="2187995" cy="296924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solidFill>
                  <a:schemeClr val="tx1"/>
                </a:solidFill>
              </a:rPr>
              <a:t>β</a:t>
            </a:r>
            <a:r>
              <a:rPr lang="en-GB" sz="1600" dirty="0">
                <a:solidFill>
                  <a:schemeClr val="tx1"/>
                </a:solidFill>
              </a:rPr>
              <a:t>-arrestin2 recruitment 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836048A-D2ED-1B1E-5CE8-424DE557C7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5349661"/>
              </p:ext>
            </p:extLst>
          </p:nvPr>
        </p:nvGraphicFramePr>
        <p:xfrm>
          <a:off x="8190864" y="1925929"/>
          <a:ext cx="3412466" cy="3496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562823" imgH="3650161" progId="Prism9.Document">
                  <p:embed/>
                </p:oleObj>
              </mc:Choice>
              <mc:Fallback>
                <p:oleObj name="Prism 9" r:id="rId6" imgW="3562823" imgH="3650161" progId="Prism9.Documen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836048A-D2ED-1B1E-5CE8-424DE557C7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90864" y="1925929"/>
                        <a:ext cx="3412466" cy="3496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21AEBFF-BBA4-E08D-39B5-FE306C395B83}"/>
              </a:ext>
            </a:extLst>
          </p:cNvPr>
          <p:cNvSpPr txBox="1"/>
          <p:nvPr/>
        </p:nvSpPr>
        <p:spPr>
          <a:xfrm>
            <a:off x="4586636" y="5548936"/>
            <a:ext cx="7538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DAMGO is competing for the same site as cyprodime whereas SR-17018 is not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SR-17018 is competing for a different site to DAMGO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F6C6D6A-9511-67A8-43B1-4595DBDFCAF7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9D4B7D12-2047-BE29-ABB5-75B84BADF206}"/>
              </a:ext>
            </a:extLst>
          </p:cNvPr>
          <p:cNvSpPr txBox="1">
            <a:spLocks/>
          </p:cNvSpPr>
          <p:nvPr/>
        </p:nvSpPr>
        <p:spPr>
          <a:xfrm>
            <a:off x="0" y="37916"/>
            <a:ext cx="12192000" cy="6521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Competitive antagonism reveals distinct activation by SR-17018</a:t>
            </a:r>
          </a:p>
        </p:txBody>
      </p:sp>
    </p:spTree>
    <p:extLst>
      <p:ext uri="{BB962C8B-B14F-4D97-AF65-F5344CB8AC3E}">
        <p14:creationId xmlns:p14="http://schemas.microsoft.com/office/powerpoint/2010/main" val="4394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BA56612-B46F-41FE-D044-61A03F61D6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167227"/>
              </p:ext>
            </p:extLst>
          </p:nvPr>
        </p:nvGraphicFramePr>
        <p:xfrm>
          <a:off x="9077325" y="2428874"/>
          <a:ext cx="3035872" cy="3472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2" imgW="3622245" imgH="4143932" progId="Prism9.Document">
                  <p:embed/>
                </p:oleObj>
              </mc:Choice>
              <mc:Fallback>
                <p:oleObj name="Prism 9" r:id="rId2" imgW="3622245" imgH="4143932" progId="Prism9.Document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BA56612-B46F-41FE-D044-61A03F61D6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77325" y="2428874"/>
                        <a:ext cx="3035872" cy="34722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A775003-CE50-0911-AD21-D8DBF276F2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959175"/>
              </p:ext>
            </p:extLst>
          </p:nvPr>
        </p:nvGraphicFramePr>
        <p:xfrm>
          <a:off x="-19050" y="2425700"/>
          <a:ext cx="3035300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4" imgW="3622245" imgH="4153296" progId="Prism9.Document">
                  <p:embed/>
                </p:oleObj>
              </mc:Choice>
              <mc:Fallback>
                <p:oleObj name="Prism 9" r:id="rId4" imgW="3622245" imgH="4153296" progId="Prism9.Document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A775003-CE50-0911-AD21-D8DBF276F2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9050" y="2425700"/>
                        <a:ext cx="3035300" cy="347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E5B8A62-1D85-AAF3-ED81-9B08203D0B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339903"/>
              </p:ext>
            </p:extLst>
          </p:nvPr>
        </p:nvGraphicFramePr>
        <p:xfrm>
          <a:off x="3013075" y="2425700"/>
          <a:ext cx="3035300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6" imgW="3622245" imgH="4153296" progId="Prism9.Document">
                  <p:embed/>
                </p:oleObj>
              </mc:Choice>
              <mc:Fallback>
                <p:oleObj name="Prism 9" r:id="rId6" imgW="3622245" imgH="4153296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E5B8A62-1D85-AAF3-ED81-9B08203D0B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13075" y="2425700"/>
                        <a:ext cx="3035300" cy="347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EB8FBD97-4137-4AA7-800A-6BBA36D94D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3748322"/>
              </p:ext>
            </p:extLst>
          </p:nvPr>
        </p:nvGraphicFramePr>
        <p:xfrm>
          <a:off x="6045200" y="2425700"/>
          <a:ext cx="3035300" cy="347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8" imgW="3622245" imgH="4153296" progId="Prism9.Document">
                  <p:embed/>
                </p:oleObj>
              </mc:Choice>
              <mc:Fallback>
                <p:oleObj name="Prism 9" r:id="rId8" imgW="3622245" imgH="4153296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EB8FBD97-4137-4AA7-800A-6BBA36D94D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45200" y="2425700"/>
                        <a:ext cx="3035300" cy="347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EF4845A-150E-3C0E-A10B-EB56C2508EC9}"/>
              </a:ext>
            </a:extLst>
          </p:cNvPr>
          <p:cNvSpPr/>
          <p:nvPr/>
        </p:nvSpPr>
        <p:spPr>
          <a:xfrm>
            <a:off x="728601" y="2324099"/>
            <a:ext cx="2145873" cy="253237"/>
          </a:xfrm>
          <a:prstGeom prst="rect">
            <a:avLst/>
          </a:prstGeom>
          <a:solidFill>
            <a:srgbClr val="FFA040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Fentanyl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06A564B-0C51-3496-8A40-56CC5CC87849}"/>
              </a:ext>
            </a:extLst>
          </p:cNvPr>
          <p:cNvSpPr/>
          <p:nvPr/>
        </p:nvSpPr>
        <p:spPr>
          <a:xfrm>
            <a:off x="3756979" y="2324099"/>
            <a:ext cx="2145873" cy="253237"/>
          </a:xfrm>
          <a:prstGeom prst="rect">
            <a:avLst/>
          </a:prstGeom>
          <a:solidFill>
            <a:srgbClr val="D9D9D9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Morphine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DD4E42-4B88-38D6-1F61-83D631A652D9}"/>
              </a:ext>
            </a:extLst>
          </p:cNvPr>
          <p:cNvSpPr/>
          <p:nvPr/>
        </p:nvSpPr>
        <p:spPr>
          <a:xfrm>
            <a:off x="6785357" y="2324099"/>
            <a:ext cx="2145873" cy="253237"/>
          </a:xfrm>
          <a:prstGeom prst="rect">
            <a:avLst/>
          </a:prstGeom>
          <a:solidFill>
            <a:srgbClr val="B856D7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TRV130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87853D-2507-0BBF-E372-AF5F57CFF12A}"/>
              </a:ext>
            </a:extLst>
          </p:cNvPr>
          <p:cNvSpPr/>
          <p:nvPr/>
        </p:nvSpPr>
        <p:spPr>
          <a:xfrm>
            <a:off x="9813735" y="2324099"/>
            <a:ext cx="2145873" cy="253237"/>
          </a:xfrm>
          <a:prstGeom prst="rect">
            <a:avLst/>
          </a:prstGeom>
          <a:solidFill>
            <a:srgbClr val="FF8080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SR-17018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BA0C6F1-6025-7A61-3499-645870AF22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5082" y="878836"/>
            <a:ext cx="1515811" cy="13719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D0F03462-A06B-8EF9-48FE-2E5CCDD2E0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1177" y="878836"/>
            <a:ext cx="1593006" cy="137195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DBA8C29-B3DE-436D-E366-4FF2AB88B6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3024" y="878836"/>
            <a:ext cx="1466688" cy="137195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D568630-6D49-D5FF-C7EC-35A8526F35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46205" y="878836"/>
            <a:ext cx="1561426" cy="1371950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72BD325A-EF13-0101-1E0E-FFD54DE947CF}"/>
              </a:ext>
            </a:extLst>
          </p:cNvPr>
          <p:cNvSpPr txBox="1"/>
          <p:nvPr/>
        </p:nvSpPr>
        <p:spPr>
          <a:xfrm>
            <a:off x="276225" y="6177586"/>
            <a:ext cx="11763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Unlike other </a:t>
            </a:r>
            <a:r>
              <a:rPr lang="en-GB" dirty="0" err="1"/>
              <a:t>orthosteric</a:t>
            </a:r>
            <a:r>
              <a:rPr lang="en-GB" dirty="0"/>
              <a:t> agonists, SR-17018 fails to compete with DAMGO suggesting a non-competitive activation method 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E69739E-A57B-15D7-E026-5A2F22670C10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itle 1">
            <a:extLst>
              <a:ext uri="{FF2B5EF4-FFF2-40B4-BE49-F238E27FC236}">
                <a16:creationId xmlns:a16="http://schemas.microsoft.com/office/drawing/2014/main" id="{9CBB3F98-544F-C76C-B518-AC82E3CF67DC}"/>
              </a:ext>
            </a:extLst>
          </p:cNvPr>
          <p:cNvSpPr txBox="1">
            <a:spLocks/>
          </p:cNvSpPr>
          <p:nvPr/>
        </p:nvSpPr>
        <p:spPr>
          <a:xfrm>
            <a:off x="0" y="37916"/>
            <a:ext cx="12192000" cy="652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Competitive agonism reveals distinct activation by SR-17018</a:t>
            </a:r>
          </a:p>
        </p:txBody>
      </p:sp>
    </p:spTree>
    <p:extLst>
      <p:ext uri="{BB962C8B-B14F-4D97-AF65-F5344CB8AC3E}">
        <p14:creationId xmlns:p14="http://schemas.microsoft.com/office/powerpoint/2010/main" val="282250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4E5EB-8194-F41C-AA5E-BA4DC80DE9C4}"/>
              </a:ext>
            </a:extLst>
          </p:cNvPr>
          <p:cNvSpPr txBox="1">
            <a:spLocks/>
          </p:cNvSpPr>
          <p:nvPr/>
        </p:nvSpPr>
        <p:spPr>
          <a:xfrm>
            <a:off x="0" y="-38284"/>
            <a:ext cx="12192000" cy="652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D264A7-E9C3-6003-6712-C145EE440D7D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30E0E0A-535F-A787-8366-BFC07543F5BF}"/>
              </a:ext>
            </a:extLst>
          </p:cNvPr>
          <p:cNvSpPr txBox="1"/>
          <p:nvPr/>
        </p:nvSpPr>
        <p:spPr>
          <a:xfrm>
            <a:off x="214312" y="1053136"/>
            <a:ext cx="1176337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2400" dirty="0"/>
              <a:t>Agonists appearing as biased (against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-arrestin2 recruitment) have lower efficacy when spare receptors are removed.</a:t>
            </a:r>
          </a:p>
          <a:p>
            <a:pPr marL="342900" indent="-342900">
              <a:buAutoNum type="arabicPeriod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Low efficacy can explain the improved side effect of recently developed biased agonists (Gillis et al, 2020; </a:t>
            </a:r>
            <a:r>
              <a:rPr lang="en-GB" sz="2400" dirty="0"/>
              <a:t>32234959).</a:t>
            </a:r>
          </a:p>
          <a:p>
            <a:pPr marL="342900" indent="-342900">
              <a:buAutoNum type="arabicPeriod"/>
            </a:pPr>
            <a:endParaRPr lang="en-GB" sz="2400" dirty="0"/>
          </a:p>
          <a:p>
            <a:pPr marL="342900" indent="-342900">
              <a:buAutoNum type="arabicPeriod"/>
            </a:pPr>
            <a:r>
              <a:rPr lang="en-GB" sz="2400" dirty="0"/>
              <a:t>SR-17018 is the most promising novel µ agonist </a:t>
            </a:r>
            <a:r>
              <a:rPr lang="en-GB" sz="2400" b="1" dirty="0"/>
              <a:t>BUT</a:t>
            </a:r>
            <a:r>
              <a:rPr lang="en-GB" sz="2400" dirty="0"/>
              <a:t>: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2400" dirty="0"/>
              <a:t>It has characteristic signs of being a partial agonist in vitro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2400" dirty="0"/>
              <a:t>Causes non-competitive activation (is this bias ?) 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GB" sz="2400" dirty="0"/>
              <a:t>Still causes detrimental effects in mice (Hill et al., 2023; 37489013) </a:t>
            </a:r>
          </a:p>
          <a:p>
            <a:pPr marL="342900" indent="-342900">
              <a:buAutoNum type="arabicPeriod"/>
            </a:pPr>
            <a:endParaRPr lang="en-GB" sz="2400" dirty="0"/>
          </a:p>
          <a:p>
            <a:pPr marL="342900" indent="-342900">
              <a:buAutoNum type="arabicPeriod"/>
            </a:pPr>
            <a:r>
              <a:rPr lang="en-GB" sz="2400" dirty="0"/>
              <a:t>If opioids analogous to SR-17018 are to be exploited clinically it will be important for future studies to test whether its effects are reversed by traditional antagonists </a:t>
            </a:r>
            <a:r>
              <a:rPr lang="en-GB" sz="2400" dirty="0" err="1"/>
              <a:t>e.g</a:t>
            </a:r>
            <a:r>
              <a:rPr lang="en-GB" sz="2400" dirty="0"/>
              <a:t>, naloxone</a:t>
            </a:r>
          </a:p>
          <a:p>
            <a:pPr marL="342900" indent="-342900">
              <a:buAutoNum type="arabicPeriod"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342900" indent="-342900">
              <a:buAutoNum type="arabicPeriod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308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versity of Dundee | Scotland.org">
            <a:extLst>
              <a:ext uri="{FF2B5EF4-FFF2-40B4-BE49-F238E27FC236}">
                <a16:creationId xmlns:a16="http://schemas.microsoft.com/office/drawing/2014/main" id="{09180D3C-22B3-5663-2FDD-A621BF3D1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431" y="705584"/>
            <a:ext cx="3588385" cy="142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AA9E6D-2EFE-3A8C-FE91-F42A19AC8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431" y="2003513"/>
            <a:ext cx="3854415" cy="476084"/>
          </a:xfrm>
          <a:prstGeom prst="rect">
            <a:avLst/>
          </a:prstGeom>
        </p:spPr>
      </p:pic>
      <p:pic>
        <p:nvPicPr>
          <p:cNvPr id="1028" name="Picture 4" descr="Welcome to My RCoA | RCoA Members Portal">
            <a:extLst>
              <a:ext uri="{FF2B5EF4-FFF2-40B4-BE49-F238E27FC236}">
                <a16:creationId xmlns:a16="http://schemas.microsoft.com/office/drawing/2014/main" id="{CC3482E5-4CBA-2BAF-C3CC-E003FE001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266" y="3467902"/>
            <a:ext cx="1997074" cy="9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JA: British Journal of Anaesthesia | Oxford Academic">
            <a:extLst>
              <a:ext uri="{FF2B5EF4-FFF2-40B4-BE49-F238E27FC236}">
                <a16:creationId xmlns:a16="http://schemas.microsoft.com/office/drawing/2014/main" id="{E436B977-3694-EEBB-19AE-34F15CA71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11"/>
          <a:stretch/>
        </p:blipFill>
        <p:spPr bwMode="auto">
          <a:xfrm>
            <a:off x="8898324" y="4574282"/>
            <a:ext cx="2316673" cy="8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dical Research Council (United Kingdom) - Wikipedia">
            <a:extLst>
              <a:ext uri="{FF2B5EF4-FFF2-40B4-BE49-F238E27FC236}">
                <a16:creationId xmlns:a16="http://schemas.microsoft.com/office/drawing/2014/main" id="{E10EFE36-57CA-2BA0-3186-966C7255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324" y="5508521"/>
            <a:ext cx="2570412" cy="86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777B1E-DF07-9395-824B-EAEE69D96F03}"/>
              </a:ext>
            </a:extLst>
          </p:cNvPr>
          <p:cNvSpPr txBox="1"/>
          <p:nvPr/>
        </p:nvSpPr>
        <p:spPr>
          <a:xfrm>
            <a:off x="1972944" y="1807201"/>
            <a:ext cx="47510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TGH Lab contributions:</a:t>
            </a:r>
          </a:p>
          <a:p>
            <a:r>
              <a:rPr lang="en-GB" dirty="0"/>
              <a:t>Professor Tim G. Hales (</a:t>
            </a:r>
            <a:r>
              <a:rPr lang="en-GB" dirty="0">
                <a:hlinkClick r:id="rId7"/>
              </a:rPr>
              <a:t>t.g.hales@dundee.ac.uk</a:t>
            </a:r>
            <a:r>
              <a:rPr lang="en-GB" dirty="0"/>
              <a:t>)</a:t>
            </a:r>
          </a:p>
          <a:p>
            <a:r>
              <a:rPr lang="en-GB" dirty="0"/>
              <a:t>Dr. Daniel Baptista-Hon (Macau UST, China)</a:t>
            </a:r>
          </a:p>
          <a:p>
            <a:endParaRPr lang="en-GB" dirty="0"/>
          </a:p>
          <a:p>
            <a:r>
              <a:rPr lang="en-GB" dirty="0"/>
              <a:t>Contributions by: </a:t>
            </a:r>
          </a:p>
          <a:p>
            <a:r>
              <a:rPr lang="en-GB" dirty="0"/>
              <a:t>Clara </a:t>
            </a:r>
            <a:r>
              <a:rPr lang="en-GB" dirty="0" err="1"/>
              <a:t>Dieterle</a:t>
            </a:r>
            <a:r>
              <a:rPr lang="en-GB" dirty="0"/>
              <a:t> </a:t>
            </a:r>
          </a:p>
          <a:p>
            <a:r>
              <a:rPr lang="en-GB" dirty="0"/>
              <a:t>Dr. David Walker</a:t>
            </a:r>
          </a:p>
          <a:p>
            <a:r>
              <a:rPr lang="en-GB" dirty="0"/>
              <a:t>Andrew S. Oswald</a:t>
            </a:r>
          </a:p>
          <a:p>
            <a:r>
              <a:rPr lang="en-GB" dirty="0"/>
              <a:t>Greta </a:t>
            </a:r>
            <a:r>
              <a:rPr lang="en-GB" dirty="0" err="1"/>
              <a:t>Rosenqvist</a:t>
            </a:r>
            <a:endParaRPr lang="en-GB" dirty="0"/>
          </a:p>
          <a:p>
            <a:r>
              <a:rPr lang="en-GB" dirty="0" err="1"/>
              <a:t>Tyko</a:t>
            </a:r>
            <a:r>
              <a:rPr lang="en-GB" dirty="0"/>
              <a:t> </a:t>
            </a:r>
            <a:r>
              <a:rPr lang="en-GB" dirty="0" err="1"/>
              <a:t>Runeberg</a:t>
            </a:r>
            <a:endParaRPr lang="en-GB" dirty="0"/>
          </a:p>
          <a:p>
            <a:r>
              <a:rPr lang="en-GB" dirty="0"/>
              <a:t>Laura Robertson</a:t>
            </a:r>
          </a:p>
          <a:p>
            <a:r>
              <a:rPr lang="en-GB" dirty="0"/>
              <a:t>Dr. </a:t>
            </a:r>
            <a:r>
              <a:rPr lang="en-GB" dirty="0" err="1"/>
              <a:t>Shuvam</a:t>
            </a:r>
            <a:r>
              <a:rPr lang="en-GB" dirty="0"/>
              <a:t> Sarkar </a:t>
            </a:r>
          </a:p>
          <a:p>
            <a:r>
              <a:rPr lang="en-GB" dirty="0"/>
              <a:t>Taylor McCarthy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881326-FFE1-2023-83C6-3E7CC5E47EF4}"/>
              </a:ext>
            </a:extLst>
          </p:cNvPr>
          <p:cNvSpPr txBox="1">
            <a:spLocks/>
          </p:cNvSpPr>
          <p:nvPr/>
        </p:nvSpPr>
        <p:spPr>
          <a:xfrm>
            <a:off x="0" y="12050"/>
            <a:ext cx="12192000" cy="652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A734B6-5606-B374-503A-680AE649F149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67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798D928A-675E-8EA1-263B-2A433B7AB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9643"/>
          <a:stretch/>
        </p:blipFill>
        <p:spPr bwMode="auto">
          <a:xfrm>
            <a:off x="9017891" y="4358003"/>
            <a:ext cx="3101702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>
            <a:extLst>
              <a:ext uri="{FF2B5EF4-FFF2-40B4-BE49-F238E27FC236}">
                <a16:creationId xmlns:a16="http://schemas.microsoft.com/office/drawing/2014/main" id="{4C0B2EEE-0BAB-2EC1-FCBB-BC9EFAAAC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3" r="48998"/>
          <a:stretch/>
        </p:blipFill>
        <p:spPr bwMode="auto">
          <a:xfrm>
            <a:off x="6235374" y="4376630"/>
            <a:ext cx="3163830" cy="20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691115B-BE95-9292-CD63-09AAFCB4E0D2}"/>
              </a:ext>
            </a:extLst>
          </p:cNvPr>
          <p:cNvSpPr/>
          <p:nvPr/>
        </p:nvSpPr>
        <p:spPr>
          <a:xfrm>
            <a:off x="6506894" y="4311164"/>
            <a:ext cx="5501771" cy="637219"/>
          </a:xfrm>
          <a:prstGeom prst="rect">
            <a:avLst/>
          </a:prstGeom>
          <a:noFill/>
          <a:ln w="57150">
            <a:solidFill>
              <a:srgbClr val="E7A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30C5E3-3512-F62B-49F9-049F8D50261D}"/>
              </a:ext>
            </a:extLst>
          </p:cNvPr>
          <p:cNvSpPr/>
          <p:nvPr/>
        </p:nvSpPr>
        <p:spPr>
          <a:xfrm>
            <a:off x="6506894" y="5513519"/>
            <a:ext cx="5501772" cy="63721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EF8FA-F813-50DC-F51A-E7DA151BB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284"/>
            <a:ext cx="12192000" cy="652104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262EE7-22FE-A7C0-68BE-20CE91826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575" y="3849801"/>
            <a:ext cx="4549475" cy="2915856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851DF50-ECB4-90A1-5780-C554E2675779}"/>
              </a:ext>
            </a:extLst>
          </p:cNvPr>
          <p:cNvPicPr/>
          <p:nvPr/>
        </p:nvPicPr>
        <p:blipFill rotWithShape="1">
          <a:blip r:embed="rId4"/>
          <a:srcRect t="2477" r="1825" b="6656"/>
          <a:stretch/>
        </p:blipFill>
        <p:spPr bwMode="auto">
          <a:xfrm>
            <a:off x="6255206" y="3828535"/>
            <a:ext cx="5830836" cy="2959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A3233-3AAF-3D8E-2C16-CB4C9DDCE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2" y="813720"/>
            <a:ext cx="5976193" cy="27242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F152E1-F3BF-3857-39D2-1FB36EFC3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6895" y="2521230"/>
            <a:ext cx="5430368" cy="836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6A2318-4016-522F-47B6-0978DB319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781" y="1012693"/>
            <a:ext cx="2365729" cy="1163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3258BD-0DFF-B321-625C-CB42DA02EB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4233" y="1157426"/>
            <a:ext cx="2752548" cy="104180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917B94D-BEE2-6E38-5EAD-7EC9F8FC3EB3}"/>
              </a:ext>
            </a:extLst>
          </p:cNvPr>
          <p:cNvSpPr/>
          <p:nvPr/>
        </p:nvSpPr>
        <p:spPr>
          <a:xfrm>
            <a:off x="82532" y="730595"/>
            <a:ext cx="5976193" cy="2964831"/>
          </a:xfrm>
          <a:prstGeom prst="roundRect">
            <a:avLst>
              <a:gd name="adj" fmla="val 8256"/>
            </a:avLst>
          </a:prstGeom>
          <a:noFill/>
          <a:ln w="57150">
            <a:solidFill>
              <a:srgbClr val="2776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443B89-7A65-6E96-6796-3503D959FC03}"/>
              </a:ext>
            </a:extLst>
          </p:cNvPr>
          <p:cNvSpPr/>
          <p:nvPr/>
        </p:nvSpPr>
        <p:spPr>
          <a:xfrm>
            <a:off x="6211993" y="744447"/>
            <a:ext cx="5895825" cy="2964831"/>
          </a:xfrm>
          <a:prstGeom prst="roundRect">
            <a:avLst>
              <a:gd name="adj" fmla="val 825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1CB9BF0-A4D7-1805-9606-0E9789347787}"/>
              </a:ext>
            </a:extLst>
          </p:cNvPr>
          <p:cNvSpPr/>
          <p:nvPr/>
        </p:nvSpPr>
        <p:spPr>
          <a:xfrm>
            <a:off x="6211125" y="3800826"/>
            <a:ext cx="5895825" cy="2964831"/>
          </a:xfrm>
          <a:prstGeom prst="roundRect">
            <a:avLst>
              <a:gd name="adj" fmla="val 8256"/>
            </a:avLst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C37D55F-36C0-18B8-EBB1-FDA8E90EA1B9}"/>
              </a:ext>
            </a:extLst>
          </p:cNvPr>
          <p:cNvSpPr/>
          <p:nvPr/>
        </p:nvSpPr>
        <p:spPr>
          <a:xfrm>
            <a:off x="82532" y="3825313"/>
            <a:ext cx="5976193" cy="2964831"/>
          </a:xfrm>
          <a:prstGeom prst="roundRect">
            <a:avLst>
              <a:gd name="adj" fmla="val 8256"/>
            </a:avLst>
          </a:prstGeom>
          <a:noFill/>
          <a:ln w="57150">
            <a:solidFill>
              <a:srgbClr val="1AB39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07001E6-889A-0FB4-CB96-4FACE0C430AD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8E1E33AB-517C-DDFC-FB92-D66168A4C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687" y="4401669"/>
            <a:ext cx="1725736" cy="17257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796A41-FFA9-1B86-B496-C1F6068115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4644" y="3947623"/>
            <a:ext cx="1560779" cy="96461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408857-C93B-49CA-5A21-3CD058A083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7314" y="5420549"/>
            <a:ext cx="1398938" cy="1247461"/>
          </a:xfrm>
          <a:prstGeom prst="rect">
            <a:avLst/>
          </a:prstGeom>
        </p:spPr>
      </p:pic>
      <p:sp>
        <p:nvSpPr>
          <p:cNvPr id="3" name="&quot;Not Allowed&quot; Symbol 2">
            <a:extLst>
              <a:ext uri="{FF2B5EF4-FFF2-40B4-BE49-F238E27FC236}">
                <a16:creationId xmlns:a16="http://schemas.microsoft.com/office/drawing/2014/main" id="{39A6CD44-025E-CA66-084B-3A02209152D9}"/>
              </a:ext>
            </a:extLst>
          </p:cNvPr>
          <p:cNvSpPr/>
          <p:nvPr/>
        </p:nvSpPr>
        <p:spPr>
          <a:xfrm>
            <a:off x="3748246" y="1494681"/>
            <a:ext cx="1371600" cy="1371600"/>
          </a:xfrm>
          <a:prstGeom prst="noSmoking">
            <a:avLst>
              <a:gd name="adj" fmla="val 1247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207CBF-B549-253A-B583-956EB1334962}"/>
              </a:ext>
            </a:extLst>
          </p:cNvPr>
          <p:cNvSpPr txBox="1"/>
          <p:nvPr/>
        </p:nvSpPr>
        <p:spPr>
          <a:xfrm>
            <a:off x="6395522" y="3260234"/>
            <a:ext cx="549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Improved analgesia with reduced RD, tolerance and OIC</a:t>
            </a:r>
          </a:p>
        </p:txBody>
      </p:sp>
    </p:spTree>
    <p:extLst>
      <p:ext uri="{BB962C8B-B14F-4D97-AF65-F5344CB8AC3E}">
        <p14:creationId xmlns:p14="http://schemas.microsoft.com/office/powerpoint/2010/main" val="224814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18" grpId="0" animBg="1"/>
      <p:bldP spid="19" grpId="0" animBg="1"/>
      <p:bldP spid="20" grpId="0" animBg="1"/>
      <p:bldP spid="21" grpId="0" animBg="1"/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EBB271-691F-3C6A-1DC8-640E294BD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5" y="2144486"/>
            <a:ext cx="10306050" cy="1676400"/>
          </a:xfrm>
          <a:prstGeom prst="rect">
            <a:avLst/>
          </a:prstGeom>
        </p:spPr>
      </p:pic>
      <p:sp>
        <p:nvSpPr>
          <p:cNvPr id="6" name="Left Bracket 5">
            <a:extLst>
              <a:ext uri="{FF2B5EF4-FFF2-40B4-BE49-F238E27FC236}">
                <a16:creationId xmlns:a16="http://schemas.microsoft.com/office/drawing/2014/main" id="{A020E453-9C85-59A9-E4F9-3FB654A33A37}"/>
              </a:ext>
            </a:extLst>
          </p:cNvPr>
          <p:cNvSpPr/>
          <p:nvPr/>
        </p:nvSpPr>
        <p:spPr>
          <a:xfrm rot="5400000">
            <a:off x="6542314" y="-1719943"/>
            <a:ext cx="152401" cy="7402288"/>
          </a:xfrm>
          <a:prstGeom prst="leftBracket">
            <a:avLst/>
          </a:prstGeom>
          <a:noFill/>
          <a:ln w="38100">
            <a:solidFill>
              <a:srgbClr val="A6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67E907-C6A4-C031-13F3-22A6449C0AB1}"/>
              </a:ext>
            </a:extLst>
          </p:cNvPr>
          <p:cNvSpPr txBox="1"/>
          <p:nvPr/>
        </p:nvSpPr>
        <p:spPr>
          <a:xfrm>
            <a:off x="5779117" y="1546946"/>
            <a:ext cx="167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A63333"/>
                </a:solidFill>
              </a:rPr>
              <a:t>Spare receptors</a:t>
            </a:r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81F6F54B-5F5A-1D1C-38B0-65CD4AB8F5A1}"/>
              </a:ext>
            </a:extLst>
          </p:cNvPr>
          <p:cNvSpPr/>
          <p:nvPr/>
        </p:nvSpPr>
        <p:spPr>
          <a:xfrm rot="16200000" flipV="1">
            <a:off x="2128157" y="3096985"/>
            <a:ext cx="97971" cy="1480455"/>
          </a:xfrm>
          <a:prstGeom prst="leftBracket">
            <a:avLst/>
          </a:prstGeom>
          <a:noFill/>
          <a:ln w="38100">
            <a:solidFill>
              <a:srgbClr val="DB8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78ADF-CFE5-390F-15E9-36EE6E227ED6}"/>
              </a:ext>
            </a:extLst>
          </p:cNvPr>
          <p:cNvSpPr txBox="1"/>
          <p:nvPr/>
        </p:nvSpPr>
        <p:spPr>
          <a:xfrm>
            <a:off x="1337746" y="3886199"/>
            <a:ext cx="167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DB8B00"/>
                </a:solidFill>
              </a:rPr>
              <a:t>Spare receptors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7572B6-9CAE-88A9-0EF0-3243EB2F3ECA}"/>
              </a:ext>
            </a:extLst>
          </p:cNvPr>
          <p:cNvSpPr txBox="1"/>
          <p:nvPr/>
        </p:nvSpPr>
        <p:spPr>
          <a:xfrm>
            <a:off x="320445" y="4484915"/>
            <a:ext cx="117470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/>
              <a:t>Partial agonists are able to achieve maximum responses in </a:t>
            </a:r>
            <a:r>
              <a:rPr lang="en-GB" sz="2800" b="1" u="sng" dirty="0"/>
              <a:t>amplified pathways</a:t>
            </a:r>
            <a:r>
              <a:rPr lang="en-GB" sz="2800" dirty="0"/>
              <a:t> </a:t>
            </a:r>
          </a:p>
          <a:p>
            <a:pPr algn="ctr"/>
            <a:r>
              <a:rPr lang="en-GB" sz="2800" dirty="0"/>
              <a:t>(with fractional occupancy) to give the appearance of full efficacy.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/>
              <a:t>This often leads to the false impression of signalling bias.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259D2-5C26-033A-600B-6ABB290EE651}"/>
              </a:ext>
            </a:extLst>
          </p:cNvPr>
          <p:cNvSpPr txBox="1">
            <a:spLocks/>
          </p:cNvSpPr>
          <p:nvPr/>
        </p:nvSpPr>
        <p:spPr>
          <a:xfrm>
            <a:off x="0" y="-38284"/>
            <a:ext cx="12192000" cy="652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Additional limitations associated with in vitro models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D1E5E0-5DB7-AF25-E4FA-C5BDEBF51E3B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648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76A9C-1451-5C52-639B-8EF7A100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520" y="973941"/>
            <a:ext cx="5497287" cy="1863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12439A-C09F-051C-ABE5-21BB581C5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6394" y="1634531"/>
            <a:ext cx="1560779" cy="964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6B4E0C-8C5B-15A1-1D0A-AF3F2FF75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603" y="676842"/>
            <a:ext cx="1725736" cy="1725736"/>
          </a:xfrm>
          <a:prstGeom prst="rect">
            <a:avLst/>
          </a:prstGeom>
        </p:spPr>
      </p:pic>
      <p:pic>
        <p:nvPicPr>
          <p:cNvPr id="1028" name="Picture 4" descr="Morphine - Wikipedia">
            <a:extLst>
              <a:ext uri="{FF2B5EF4-FFF2-40B4-BE49-F238E27FC236}">
                <a16:creationId xmlns:a16="http://schemas.microsoft.com/office/drawing/2014/main" id="{754C2BE3-A5CF-5FB0-889D-00FE1B99C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24" y="1272459"/>
            <a:ext cx="1329461" cy="11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6E12C8-6D99-3016-3886-38D99D6510B1}"/>
              </a:ext>
            </a:extLst>
          </p:cNvPr>
          <p:cNvSpPr txBox="1"/>
          <p:nvPr/>
        </p:nvSpPr>
        <p:spPr>
          <a:xfrm>
            <a:off x="1851139" y="2248690"/>
            <a:ext cx="1029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MORPHINE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F8E0E4-3E88-7378-214C-ED4C969AE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65" y="4061284"/>
            <a:ext cx="1067677" cy="907667"/>
          </a:xfrm>
          <a:prstGeom prst="rect">
            <a:avLst/>
          </a:prstGeom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4EF3439E-E456-7FD2-A3A3-6D04D4186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21" y="4083579"/>
            <a:ext cx="1532889" cy="66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1B262F8A-FD33-C2B9-388E-1EC03865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528" y="4039236"/>
            <a:ext cx="1387381" cy="67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Tianeptine - Wikipedia">
            <a:extLst>
              <a:ext uri="{FF2B5EF4-FFF2-40B4-BE49-F238E27FC236}">
                <a16:creationId xmlns:a16="http://schemas.microsoft.com/office/drawing/2014/main" id="{B4BC7CD7-9377-5FAF-1858-5C1DE2F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0">
            <a:off x="6283466" y="3814363"/>
            <a:ext cx="1242374" cy="15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Oxycodone - Wikipedia">
            <a:extLst>
              <a:ext uri="{FF2B5EF4-FFF2-40B4-BE49-F238E27FC236}">
                <a16:creationId xmlns:a16="http://schemas.microsoft.com/office/drawing/2014/main" id="{72823C24-0B5D-9409-0E39-C1AF24AFD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282" y="4038632"/>
            <a:ext cx="1018613" cy="93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148CC0-C00B-2ED7-9AEB-5066D97E68F5}"/>
              </a:ext>
            </a:extLst>
          </p:cNvPr>
          <p:cNvSpPr txBox="1"/>
          <p:nvPr/>
        </p:nvSpPr>
        <p:spPr>
          <a:xfrm>
            <a:off x="1458847" y="3768735"/>
            <a:ext cx="1157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DAMGO (ref)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E652B3-5105-2FCF-9768-13374C53722F}"/>
              </a:ext>
            </a:extLst>
          </p:cNvPr>
          <p:cNvSpPr txBox="1"/>
          <p:nvPr/>
        </p:nvSpPr>
        <p:spPr>
          <a:xfrm>
            <a:off x="3150482" y="3768735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Morphine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0FFE55-759E-1452-51DD-D23F70DFB2FF}"/>
              </a:ext>
            </a:extLst>
          </p:cNvPr>
          <p:cNvSpPr txBox="1"/>
          <p:nvPr/>
        </p:nvSpPr>
        <p:spPr>
          <a:xfrm>
            <a:off x="4732226" y="3768735"/>
            <a:ext cx="90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Fentanyl*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BCE4D-4BA2-0AA7-8554-619A879C1619}"/>
              </a:ext>
            </a:extLst>
          </p:cNvPr>
          <p:cNvSpPr txBox="1"/>
          <p:nvPr/>
        </p:nvSpPr>
        <p:spPr>
          <a:xfrm>
            <a:off x="6313970" y="3768735"/>
            <a:ext cx="980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Tianeptine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C02532-FAAE-673C-0254-113BCECD272D}"/>
              </a:ext>
            </a:extLst>
          </p:cNvPr>
          <p:cNvSpPr txBox="1"/>
          <p:nvPr/>
        </p:nvSpPr>
        <p:spPr>
          <a:xfrm>
            <a:off x="7962282" y="3768735"/>
            <a:ext cx="1018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Oxycodone</a:t>
            </a:r>
          </a:p>
        </p:txBody>
      </p:sp>
      <p:pic>
        <p:nvPicPr>
          <p:cNvPr id="1026" name="Picture 2" descr="Buprenorphine - Wikipedia">
            <a:extLst>
              <a:ext uri="{FF2B5EF4-FFF2-40B4-BE49-F238E27FC236}">
                <a16:creationId xmlns:a16="http://schemas.microsoft.com/office/drawing/2014/main" id="{D7486372-76E7-B307-41F1-04C9E3DA8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58" y="4038632"/>
            <a:ext cx="889300" cy="99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0002C0-B4BC-E40C-0686-5D3DCA76E9D5}"/>
              </a:ext>
            </a:extLst>
          </p:cNvPr>
          <p:cNvSpPr txBox="1"/>
          <p:nvPr/>
        </p:nvSpPr>
        <p:spPr>
          <a:xfrm>
            <a:off x="9432346" y="3768735"/>
            <a:ext cx="13993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Buprenorphine*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B0D119-2DB7-5099-B50E-5E9D0BD6A158}"/>
              </a:ext>
            </a:extLst>
          </p:cNvPr>
          <p:cNvGrpSpPr/>
          <p:nvPr/>
        </p:nvGrpSpPr>
        <p:grpSpPr>
          <a:xfrm>
            <a:off x="2844564" y="5006487"/>
            <a:ext cx="1430647" cy="1430647"/>
            <a:chOff x="3026547" y="4914721"/>
            <a:chExt cx="1430647" cy="1430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6481C1-26EE-D47A-C14D-B845BE896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6547" y="4914721"/>
              <a:ext cx="1430647" cy="143064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BCC81B-B75F-8C79-AC17-91F9451B3271}"/>
                </a:ext>
              </a:extLst>
            </p:cNvPr>
            <p:cNvSpPr/>
            <p:nvPr/>
          </p:nvSpPr>
          <p:spPr>
            <a:xfrm>
              <a:off x="3335040" y="5895975"/>
              <a:ext cx="455910" cy="1891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195DD9-8437-6CF8-0928-2757BA113D68}"/>
              </a:ext>
            </a:extLst>
          </p:cNvPr>
          <p:cNvGrpSpPr/>
          <p:nvPr/>
        </p:nvGrpSpPr>
        <p:grpSpPr>
          <a:xfrm>
            <a:off x="1282573" y="5406537"/>
            <a:ext cx="1330032" cy="810731"/>
            <a:chOff x="1467131" y="5347464"/>
            <a:chExt cx="1330032" cy="8107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6BBE0D-FA1A-C2FC-018F-BE4B3E5CA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7131" y="5347464"/>
              <a:ext cx="1311784" cy="8107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96C26CE-F033-AD06-E618-1156C48D7277}"/>
                </a:ext>
              </a:extLst>
            </p:cNvPr>
            <p:cNvSpPr/>
            <p:nvPr/>
          </p:nvSpPr>
          <p:spPr>
            <a:xfrm>
              <a:off x="2341253" y="5773257"/>
              <a:ext cx="455910" cy="1891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DFD9A25-F2AA-3E25-8D51-A84A1BD61D1B}"/>
                </a:ext>
              </a:extLst>
            </p:cNvPr>
            <p:cNvSpPr/>
            <p:nvPr/>
          </p:nvSpPr>
          <p:spPr>
            <a:xfrm>
              <a:off x="2195564" y="5807356"/>
              <a:ext cx="455910" cy="1126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1471608-7DFC-3282-9AF2-E21B1466DBB5}"/>
              </a:ext>
            </a:extLst>
          </p:cNvPr>
          <p:cNvSpPr txBox="1"/>
          <p:nvPr/>
        </p:nvSpPr>
        <p:spPr>
          <a:xfrm>
            <a:off x="1525959" y="5100092"/>
            <a:ext cx="931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TRV130**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B22F3B-6A43-B9C4-88BA-48638BC72554}"/>
              </a:ext>
            </a:extLst>
          </p:cNvPr>
          <p:cNvSpPr txBox="1"/>
          <p:nvPr/>
        </p:nvSpPr>
        <p:spPr>
          <a:xfrm>
            <a:off x="3217594" y="5100092"/>
            <a:ext cx="884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PZM21**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C010ED6-0162-79AE-81E6-055FC11329D8}"/>
              </a:ext>
            </a:extLst>
          </p:cNvPr>
          <p:cNvSpPr txBox="1"/>
          <p:nvPr/>
        </p:nvSpPr>
        <p:spPr>
          <a:xfrm>
            <a:off x="4698670" y="5100092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Herkinorin**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814564-877F-268A-F8C5-E5696A3EFF7E}"/>
              </a:ext>
            </a:extLst>
          </p:cNvPr>
          <p:cNvSpPr txBox="1"/>
          <p:nvPr/>
        </p:nvSpPr>
        <p:spPr>
          <a:xfrm>
            <a:off x="5953243" y="5100092"/>
            <a:ext cx="1932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U4791e bromadoline**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B990C-52B6-3847-7A1E-D38AE0EA3908}"/>
              </a:ext>
            </a:extLst>
          </p:cNvPr>
          <p:cNvSpPr txBox="1"/>
          <p:nvPr/>
        </p:nvSpPr>
        <p:spPr>
          <a:xfrm>
            <a:off x="7895170" y="5100092"/>
            <a:ext cx="1173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U-47700 (U4)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8E6C76-DB48-BB0D-0CA8-286099D66012}"/>
              </a:ext>
            </a:extLst>
          </p:cNvPr>
          <p:cNvSpPr txBox="1"/>
          <p:nvPr/>
        </p:nvSpPr>
        <p:spPr>
          <a:xfrm>
            <a:off x="9667238" y="5100092"/>
            <a:ext cx="1061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SR-17018**</a:t>
            </a:r>
          </a:p>
        </p:txBody>
      </p:sp>
      <p:pic>
        <p:nvPicPr>
          <p:cNvPr id="28" name="Picture 4" descr="Herkinorin | Opioid Receptor Agonist | MedChemExpress">
            <a:extLst>
              <a:ext uri="{FF2B5EF4-FFF2-40B4-BE49-F238E27FC236}">
                <a16:creationId xmlns:a16="http://schemas.microsoft.com/office/drawing/2014/main" id="{18576C67-5948-6361-2374-6294268A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51" y="5321433"/>
            <a:ext cx="1021793" cy="102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-47931E (Bromadoline, CAS Number: 67579-24-2) | Cayman Chemical">
            <a:extLst>
              <a:ext uri="{FF2B5EF4-FFF2-40B4-BE49-F238E27FC236}">
                <a16:creationId xmlns:a16="http://schemas.microsoft.com/office/drawing/2014/main" id="{DB5E8D84-21BE-AF90-55FA-B47AA172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77" y="5478624"/>
            <a:ext cx="1100659" cy="5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-47700 (CAS Number: 82657-23-6) | Cayman Chemical">
            <a:extLst>
              <a:ext uri="{FF2B5EF4-FFF2-40B4-BE49-F238E27FC236}">
                <a16:creationId xmlns:a16="http://schemas.microsoft.com/office/drawing/2014/main" id="{E63EF731-E70D-9E24-B53D-1E5A27E1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275" y="5488463"/>
            <a:ext cx="1100659" cy="56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9A31FE0-B820-BE4F-E0E9-9405467EB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059" y="5343653"/>
            <a:ext cx="1493150" cy="71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5BF072-D108-C017-F656-CADEABC3747A}"/>
              </a:ext>
            </a:extLst>
          </p:cNvPr>
          <p:cNvSpPr txBox="1"/>
          <p:nvPr/>
        </p:nvSpPr>
        <p:spPr>
          <a:xfrm>
            <a:off x="8656628" y="6082203"/>
            <a:ext cx="24114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* Previous designation of bias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2F5003C-3A8C-641C-89A3-6FDBE85969CE}"/>
              </a:ext>
            </a:extLst>
          </p:cNvPr>
          <p:cNvSpPr/>
          <p:nvPr/>
        </p:nvSpPr>
        <p:spPr>
          <a:xfrm>
            <a:off x="904875" y="3659213"/>
            <a:ext cx="10465932" cy="2749346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29264C-207D-D0BD-0313-A84A4ACE3B0F}"/>
              </a:ext>
            </a:extLst>
          </p:cNvPr>
          <p:cNvSpPr txBox="1"/>
          <p:nvPr/>
        </p:nvSpPr>
        <p:spPr>
          <a:xfrm>
            <a:off x="1656392" y="3292790"/>
            <a:ext cx="90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Does partial agonism also explain the diverse signalling outcomes of whole panels of agonists?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C88BAA-7DAE-FEB8-CFBD-7486C03BD954}"/>
              </a:ext>
            </a:extLst>
          </p:cNvPr>
          <p:cNvSpPr txBox="1">
            <a:spLocks/>
          </p:cNvSpPr>
          <p:nvPr/>
        </p:nvSpPr>
        <p:spPr>
          <a:xfrm>
            <a:off x="0" y="-38284"/>
            <a:ext cx="12192000" cy="65210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Reconciling differences in stoichiometry reveals lower efficacy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668152-502A-5EE1-93E0-9CC7FB1CA09C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AB35715-0AE7-AC5B-664B-EE0A8D258E66}"/>
              </a:ext>
            </a:extLst>
          </p:cNvPr>
          <p:cNvSpPr txBox="1"/>
          <p:nvPr/>
        </p:nvSpPr>
        <p:spPr>
          <a:xfrm>
            <a:off x="7279702" y="1045633"/>
            <a:ext cx="2052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highlight>
                  <a:srgbClr val="D6DCE5"/>
                </a:highlight>
              </a:rPr>
              <a:t>FDA approved 2020</a:t>
            </a:r>
          </a:p>
        </p:txBody>
      </p:sp>
    </p:spTree>
    <p:extLst>
      <p:ext uri="{BB962C8B-B14F-4D97-AF65-F5344CB8AC3E}">
        <p14:creationId xmlns:p14="http://schemas.microsoft.com/office/powerpoint/2010/main" val="3184507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E04FB0-1AE7-B0A3-4398-1617ABFB586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57" y="1689585"/>
            <a:ext cx="11183085" cy="3478829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DCA72C-4A27-23D1-86FA-CAFC3AF9D6B4}"/>
              </a:ext>
            </a:extLst>
          </p:cNvPr>
          <p:cNvSpPr/>
          <p:nvPr/>
        </p:nvSpPr>
        <p:spPr>
          <a:xfrm>
            <a:off x="523875" y="1724025"/>
            <a:ext cx="4953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6CE612-E06C-F66F-5935-FF83BD121438}"/>
              </a:ext>
            </a:extLst>
          </p:cNvPr>
          <p:cNvSpPr/>
          <p:nvPr/>
        </p:nvSpPr>
        <p:spPr>
          <a:xfrm>
            <a:off x="923925" y="2028825"/>
            <a:ext cx="9525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998DBF-7221-A66A-7990-CBECF6D7F7E9}"/>
              </a:ext>
            </a:extLst>
          </p:cNvPr>
          <p:cNvSpPr/>
          <p:nvPr/>
        </p:nvSpPr>
        <p:spPr>
          <a:xfrm>
            <a:off x="6172200" y="1724025"/>
            <a:ext cx="1495425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4358D-72AE-C17B-F729-A7E3A218640E}"/>
              </a:ext>
            </a:extLst>
          </p:cNvPr>
          <p:cNvSpPr txBox="1"/>
          <p:nvPr/>
        </p:nvSpPr>
        <p:spPr>
          <a:xfrm>
            <a:off x="4229100" y="2006084"/>
            <a:ext cx="1076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Human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654213-86CA-33CD-FB29-8CB1B61F5509}"/>
              </a:ext>
            </a:extLst>
          </p:cNvPr>
          <p:cNvSpPr txBox="1"/>
          <p:nvPr/>
        </p:nvSpPr>
        <p:spPr>
          <a:xfrm>
            <a:off x="261937" y="5446813"/>
            <a:ext cx="11820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Efficacies and potencies assessed in Chinese Hamster Ovarian cells stably overexpressing human µ receptors and </a:t>
            </a:r>
            <a:r>
              <a:rPr lang="el-GR" dirty="0"/>
              <a:t>β</a:t>
            </a:r>
            <a:r>
              <a:rPr lang="en-GB" dirty="0"/>
              <a:t>-arrestin2</a:t>
            </a:r>
          </a:p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0AA07-EECC-7AED-4DD3-A8937CF08B91}"/>
              </a:ext>
            </a:extLst>
          </p:cNvPr>
          <p:cNvSpPr txBox="1"/>
          <p:nvPr/>
        </p:nvSpPr>
        <p:spPr>
          <a:xfrm>
            <a:off x="261937" y="6028612"/>
            <a:ext cx="11183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Number of available receptors is reduced by 1-hr exposure to an irreversible antagonist (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en-GB" b="1" dirty="0">
                <a:solidFill>
                  <a:srgbClr val="FF0000"/>
                </a:solidFill>
              </a:rPr>
              <a:t>-funaltrexamine; </a:t>
            </a:r>
            <a:r>
              <a:rPr lang="el-GR" b="1" dirty="0">
                <a:solidFill>
                  <a:srgbClr val="FF0000"/>
                </a:solidFill>
              </a:rPr>
              <a:t>β</a:t>
            </a:r>
            <a:r>
              <a:rPr lang="en-GB" b="1" dirty="0">
                <a:solidFill>
                  <a:srgbClr val="FF0000"/>
                </a:solidFill>
              </a:rPr>
              <a:t>-FNA)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BA280-8DA5-A3E3-0BAD-03370614C955}"/>
              </a:ext>
            </a:extLst>
          </p:cNvPr>
          <p:cNvSpPr txBox="1"/>
          <p:nvPr/>
        </p:nvSpPr>
        <p:spPr>
          <a:xfrm>
            <a:off x="504456" y="1303033"/>
            <a:ext cx="5267693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Linear </a:t>
            </a:r>
            <a:r>
              <a:rPr lang="el-GR" dirty="0"/>
              <a:t>β</a:t>
            </a:r>
            <a:r>
              <a:rPr lang="en-GB" dirty="0"/>
              <a:t>-arrestin2 recruitment assay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18C604-7AC0-1C36-2BA0-837DA14C448F}"/>
              </a:ext>
            </a:extLst>
          </p:cNvPr>
          <p:cNvSpPr txBox="1"/>
          <p:nvPr/>
        </p:nvSpPr>
        <p:spPr>
          <a:xfrm>
            <a:off x="6477000" y="1303033"/>
            <a:ext cx="4810126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Highly amplified cAMP accumulation assay </a:t>
            </a:r>
          </a:p>
        </p:txBody>
      </p: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CDB35DE7-7603-39E7-A3E1-CFCD798E1523}"/>
              </a:ext>
            </a:extLst>
          </p:cNvPr>
          <p:cNvSpPr/>
          <p:nvPr/>
        </p:nvSpPr>
        <p:spPr>
          <a:xfrm>
            <a:off x="923925" y="2238375"/>
            <a:ext cx="1371600" cy="1371600"/>
          </a:xfrm>
          <a:prstGeom prst="noSmoking">
            <a:avLst>
              <a:gd name="adj" fmla="val 1247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CA031184-EA4D-48C5-8351-408F88E51E2D}"/>
              </a:ext>
            </a:extLst>
          </p:cNvPr>
          <p:cNvSpPr/>
          <p:nvPr/>
        </p:nvSpPr>
        <p:spPr>
          <a:xfrm>
            <a:off x="6553200" y="2238375"/>
            <a:ext cx="1371600" cy="1371600"/>
          </a:xfrm>
          <a:prstGeom prst="noSmoking">
            <a:avLst>
              <a:gd name="adj" fmla="val 1247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6151651-9AE1-ED46-EE31-9FEA793B0958}"/>
              </a:ext>
            </a:extLst>
          </p:cNvPr>
          <p:cNvSpPr txBox="1">
            <a:spLocks/>
          </p:cNvSpPr>
          <p:nvPr/>
        </p:nvSpPr>
        <p:spPr>
          <a:xfrm>
            <a:off x="0" y="-38284"/>
            <a:ext cx="12192000" cy="652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Approaches to measure opioid signalling pathways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46B697-F23F-8940-0766-16D92F8AFCFB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1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C18994-85EA-8534-4946-EFA45E509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115"/>
          <a:stretch/>
        </p:blipFill>
        <p:spPr>
          <a:xfrm>
            <a:off x="123760" y="1904999"/>
            <a:ext cx="2871366" cy="2954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36792-4D1A-AD0A-B7C8-299C9D1D8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402"/>
          <a:stretch/>
        </p:blipFill>
        <p:spPr>
          <a:xfrm>
            <a:off x="2828860" y="1899128"/>
            <a:ext cx="2871366" cy="29549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6268A0-0F1A-C077-44D8-BE2712809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667" y="1917070"/>
            <a:ext cx="2769808" cy="30047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E058B0-22EE-75ED-0B8F-32C3287DD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342" y="1917070"/>
            <a:ext cx="2748447" cy="29549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81BEFD-981C-7A2F-5EE1-57E9150898B3}"/>
              </a:ext>
            </a:extLst>
          </p:cNvPr>
          <p:cNvSpPr txBox="1"/>
          <p:nvPr/>
        </p:nvSpPr>
        <p:spPr>
          <a:xfrm>
            <a:off x="694956" y="1547738"/>
            <a:ext cx="4743819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Linear </a:t>
            </a:r>
            <a:r>
              <a:rPr lang="el-GR" dirty="0"/>
              <a:t>β</a:t>
            </a:r>
            <a:r>
              <a:rPr lang="en-GB" dirty="0"/>
              <a:t>-arrestin2 recruitment assay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E6FAA-0A80-16C7-7087-6A2DF346856A}"/>
              </a:ext>
            </a:extLst>
          </p:cNvPr>
          <p:cNvSpPr txBox="1"/>
          <p:nvPr/>
        </p:nvSpPr>
        <p:spPr>
          <a:xfrm>
            <a:off x="6116680" y="1559809"/>
            <a:ext cx="4743818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Highly amplified cAMP accumulation assay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45AEFF-BB3D-AB3F-B998-B1968A79FF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7" r="13496"/>
          <a:stretch/>
        </p:blipFill>
        <p:spPr>
          <a:xfrm>
            <a:off x="10984475" y="1917070"/>
            <a:ext cx="1074175" cy="237728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90D469A-5581-EA10-DC6F-54FD56AE5D39}"/>
              </a:ext>
            </a:extLst>
          </p:cNvPr>
          <p:cNvCxnSpPr/>
          <p:nvPr/>
        </p:nvCxnSpPr>
        <p:spPr>
          <a:xfrm>
            <a:off x="2628900" y="2400300"/>
            <a:ext cx="0" cy="154305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DF037D-7CBB-DBB6-E2BC-BD41B3DB677D}"/>
              </a:ext>
            </a:extLst>
          </p:cNvPr>
          <p:cNvCxnSpPr>
            <a:cxnSpLocks/>
          </p:cNvCxnSpPr>
          <p:nvPr/>
        </p:nvCxnSpPr>
        <p:spPr>
          <a:xfrm flipH="1">
            <a:off x="704481" y="3162300"/>
            <a:ext cx="73379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A6EB7D5-012A-8F14-24A6-44E683390A05}"/>
              </a:ext>
            </a:extLst>
          </p:cNvPr>
          <p:cNvSpPr txBox="1"/>
          <p:nvPr/>
        </p:nvSpPr>
        <p:spPr>
          <a:xfrm>
            <a:off x="714633" y="2851587"/>
            <a:ext cx="780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Potency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94FA54-1E79-5B5A-01FC-4CD94E822917}"/>
              </a:ext>
            </a:extLst>
          </p:cNvPr>
          <p:cNvSpPr txBox="1"/>
          <p:nvPr/>
        </p:nvSpPr>
        <p:spPr>
          <a:xfrm>
            <a:off x="2257728" y="2089587"/>
            <a:ext cx="747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Efficacy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77B327B-AF18-17BB-9CCF-7E82E07DC027}"/>
              </a:ext>
            </a:extLst>
          </p:cNvPr>
          <p:cNvCxnSpPr>
            <a:cxnSpLocks/>
          </p:cNvCxnSpPr>
          <p:nvPr/>
        </p:nvCxnSpPr>
        <p:spPr>
          <a:xfrm flipH="1">
            <a:off x="4371606" y="3159364"/>
            <a:ext cx="419469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2A69DEA3-53F7-F3A1-CA23-A363B51B0720}"/>
              </a:ext>
            </a:extLst>
          </p:cNvPr>
          <p:cNvSpPr txBox="1">
            <a:spLocks/>
          </p:cNvSpPr>
          <p:nvPr/>
        </p:nvSpPr>
        <p:spPr>
          <a:xfrm>
            <a:off x="0" y="-38284"/>
            <a:ext cx="12192000" cy="652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Apparent bias observed in cells with full µ receptor availability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966626-10D8-48FE-D0F3-2CA07693635C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63F725B-049F-14AD-9A9E-1B47DD37722C}"/>
              </a:ext>
            </a:extLst>
          </p:cNvPr>
          <p:cNvSpPr txBox="1"/>
          <p:nvPr/>
        </p:nvSpPr>
        <p:spPr>
          <a:xfrm>
            <a:off x="735271" y="4904837"/>
            <a:ext cx="4701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DAMGO </a:t>
            </a:r>
            <a:r>
              <a:rPr lang="en-GB" dirty="0"/>
              <a:t>&gt;&gt;&gt;</a:t>
            </a:r>
          </a:p>
          <a:p>
            <a:r>
              <a:rPr lang="en-GB" b="1" dirty="0">
                <a:solidFill>
                  <a:srgbClr val="940447"/>
                </a:solidFill>
              </a:rPr>
              <a:t>Tianeptine</a:t>
            </a:r>
            <a:r>
              <a:rPr lang="en-GB" dirty="0"/>
              <a:t> = </a:t>
            </a:r>
            <a:r>
              <a:rPr lang="en-GB" b="1" dirty="0">
                <a:solidFill>
                  <a:srgbClr val="FFA040"/>
                </a:solidFill>
              </a:rPr>
              <a:t>fentanyl</a:t>
            </a:r>
            <a:r>
              <a:rPr lang="en-GB" dirty="0"/>
              <a:t> = </a:t>
            </a:r>
            <a:r>
              <a:rPr lang="en-GB" b="1" dirty="0">
                <a:solidFill>
                  <a:srgbClr val="A0A0A4"/>
                </a:solidFill>
              </a:rPr>
              <a:t>morphine</a:t>
            </a:r>
            <a:r>
              <a:rPr lang="en-GB" dirty="0"/>
              <a:t> = </a:t>
            </a:r>
            <a:r>
              <a:rPr lang="en-GB" b="1" dirty="0">
                <a:solidFill>
                  <a:srgbClr val="FFA0A0"/>
                </a:solidFill>
              </a:rPr>
              <a:t>SR-17018</a:t>
            </a:r>
            <a:r>
              <a:rPr lang="en-GB" dirty="0"/>
              <a:t> = </a:t>
            </a:r>
          </a:p>
          <a:p>
            <a:r>
              <a:rPr lang="en-GB" b="1" dirty="0">
                <a:solidFill>
                  <a:srgbClr val="FF0000"/>
                </a:solidFill>
              </a:rPr>
              <a:t>Herkinorin</a:t>
            </a:r>
            <a:r>
              <a:rPr lang="en-GB" dirty="0"/>
              <a:t> = </a:t>
            </a:r>
            <a:r>
              <a:rPr lang="en-GB" b="1" dirty="0">
                <a:solidFill>
                  <a:srgbClr val="5757F9"/>
                </a:solidFill>
              </a:rPr>
              <a:t>Oxycodone</a:t>
            </a:r>
            <a:r>
              <a:rPr lang="en-GB" dirty="0"/>
              <a:t> = </a:t>
            </a:r>
            <a:r>
              <a:rPr lang="en-GB" b="1" dirty="0">
                <a:solidFill>
                  <a:srgbClr val="C0C000"/>
                </a:solidFill>
              </a:rPr>
              <a:t>U47700</a:t>
            </a:r>
            <a:r>
              <a:rPr lang="en-GB" dirty="0"/>
              <a:t> &gt;&gt;</a:t>
            </a:r>
          </a:p>
          <a:p>
            <a:r>
              <a:rPr lang="en-GB" b="1" dirty="0">
                <a:solidFill>
                  <a:schemeClr val="bg1"/>
                </a:solidFill>
                <a:highlight>
                  <a:srgbClr val="000000"/>
                </a:highlight>
              </a:rPr>
              <a:t>U47931e</a:t>
            </a:r>
            <a:r>
              <a:rPr lang="en-GB" dirty="0"/>
              <a:t> = </a:t>
            </a:r>
            <a:r>
              <a:rPr lang="en-GB" b="1" dirty="0">
                <a:solidFill>
                  <a:srgbClr val="8A40A1"/>
                </a:solidFill>
              </a:rPr>
              <a:t>TRV130</a:t>
            </a:r>
            <a:r>
              <a:rPr lang="en-GB" dirty="0"/>
              <a:t> = </a:t>
            </a:r>
            <a:r>
              <a:rPr lang="en-GB" b="1" dirty="0">
                <a:solidFill>
                  <a:srgbClr val="0F9CB5"/>
                </a:solidFill>
              </a:rPr>
              <a:t>PZM21</a:t>
            </a:r>
            <a:r>
              <a:rPr lang="en-GB" dirty="0"/>
              <a:t> &gt; </a:t>
            </a:r>
            <a:r>
              <a:rPr lang="en-GB" b="1" dirty="0">
                <a:solidFill>
                  <a:srgbClr val="97BF97"/>
                </a:solidFill>
              </a:rPr>
              <a:t>Buprenorphine</a:t>
            </a:r>
            <a:r>
              <a:rPr lang="en-GB" dirty="0"/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50FBC-B791-8D3E-F2D4-7CEC5236A709}"/>
              </a:ext>
            </a:extLst>
          </p:cNvPr>
          <p:cNvSpPr txBox="1"/>
          <p:nvPr/>
        </p:nvSpPr>
        <p:spPr>
          <a:xfrm>
            <a:off x="0" y="5187904"/>
            <a:ext cx="8286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Rank </a:t>
            </a:r>
          </a:p>
          <a:p>
            <a:pPr algn="ctr"/>
            <a:r>
              <a:rPr lang="en-GB" dirty="0"/>
              <a:t>order: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C849D7-0CE2-57ED-0103-36EA0659AD76}"/>
              </a:ext>
            </a:extLst>
          </p:cNvPr>
          <p:cNvSpPr txBox="1"/>
          <p:nvPr/>
        </p:nvSpPr>
        <p:spPr>
          <a:xfrm>
            <a:off x="5938256" y="4939791"/>
            <a:ext cx="5800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DAMGO </a:t>
            </a:r>
            <a:r>
              <a:rPr lang="en-GB" dirty="0"/>
              <a:t>= </a:t>
            </a:r>
            <a:r>
              <a:rPr lang="en-GB" b="1" dirty="0">
                <a:solidFill>
                  <a:srgbClr val="940447"/>
                </a:solidFill>
              </a:rPr>
              <a:t>Tianeptine</a:t>
            </a:r>
            <a:r>
              <a:rPr lang="en-GB" dirty="0"/>
              <a:t> = </a:t>
            </a:r>
            <a:r>
              <a:rPr lang="en-GB" b="1" dirty="0">
                <a:solidFill>
                  <a:srgbClr val="FFA040"/>
                </a:solidFill>
              </a:rPr>
              <a:t>fentanyl</a:t>
            </a:r>
            <a:r>
              <a:rPr lang="en-GB" dirty="0"/>
              <a:t> = </a:t>
            </a:r>
            <a:r>
              <a:rPr lang="en-GB" b="1" dirty="0">
                <a:solidFill>
                  <a:srgbClr val="A0A0A4"/>
                </a:solidFill>
              </a:rPr>
              <a:t>morphine</a:t>
            </a:r>
            <a:r>
              <a:rPr lang="en-GB" dirty="0"/>
              <a:t> = </a:t>
            </a:r>
            <a:r>
              <a:rPr lang="en-GB" b="1" dirty="0">
                <a:solidFill>
                  <a:srgbClr val="FFA0A0"/>
                </a:solidFill>
              </a:rPr>
              <a:t>SR-17018</a:t>
            </a:r>
            <a:r>
              <a:rPr lang="en-GB" dirty="0"/>
              <a:t> = </a:t>
            </a:r>
          </a:p>
          <a:p>
            <a:r>
              <a:rPr lang="en-GB" b="1" dirty="0">
                <a:solidFill>
                  <a:srgbClr val="FF0000"/>
                </a:solidFill>
              </a:rPr>
              <a:t>Herkinorin</a:t>
            </a:r>
            <a:r>
              <a:rPr lang="en-GB" dirty="0"/>
              <a:t> = </a:t>
            </a:r>
            <a:r>
              <a:rPr lang="en-GB" b="1" dirty="0">
                <a:solidFill>
                  <a:srgbClr val="5757F9"/>
                </a:solidFill>
              </a:rPr>
              <a:t>Oxycodone</a:t>
            </a:r>
            <a:r>
              <a:rPr lang="en-GB" dirty="0"/>
              <a:t> = </a:t>
            </a:r>
            <a:r>
              <a:rPr lang="en-GB" b="1" dirty="0">
                <a:solidFill>
                  <a:srgbClr val="C0C000"/>
                </a:solidFill>
              </a:rPr>
              <a:t>U47700</a:t>
            </a:r>
            <a:r>
              <a:rPr lang="en-GB" dirty="0"/>
              <a:t> =  </a:t>
            </a:r>
            <a:r>
              <a:rPr lang="en-GB" b="1" dirty="0">
                <a:solidFill>
                  <a:schemeClr val="bg1"/>
                </a:solidFill>
                <a:highlight>
                  <a:srgbClr val="000000"/>
                </a:highlight>
              </a:rPr>
              <a:t>U47931e</a:t>
            </a:r>
            <a:r>
              <a:rPr lang="en-GB" dirty="0"/>
              <a:t> = </a:t>
            </a:r>
            <a:r>
              <a:rPr lang="en-GB" b="1" dirty="0">
                <a:solidFill>
                  <a:srgbClr val="0F9CB5"/>
                </a:solidFill>
              </a:rPr>
              <a:t>PZM21</a:t>
            </a:r>
            <a:r>
              <a:rPr lang="en-GB" b="1" dirty="0"/>
              <a:t> &gt;&gt;</a:t>
            </a:r>
            <a:r>
              <a:rPr lang="en-GB" dirty="0"/>
              <a:t> </a:t>
            </a:r>
          </a:p>
          <a:p>
            <a:endParaRPr lang="en-GB" b="1" dirty="0"/>
          </a:p>
          <a:p>
            <a:r>
              <a:rPr lang="en-GB" b="1" dirty="0">
                <a:solidFill>
                  <a:srgbClr val="8A40A1"/>
                </a:solidFill>
              </a:rPr>
              <a:t>TRV130</a:t>
            </a:r>
            <a:r>
              <a:rPr lang="en-GB" dirty="0"/>
              <a:t> &gt; </a:t>
            </a:r>
            <a:r>
              <a:rPr lang="en-GB" b="1" dirty="0">
                <a:solidFill>
                  <a:srgbClr val="97BF97"/>
                </a:solidFill>
              </a:rPr>
              <a:t>Buprenorphine</a:t>
            </a:r>
            <a:r>
              <a:rPr lang="en-GB" dirty="0"/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E519F7-97D8-28A1-3FCF-B828B2AD3987}"/>
              </a:ext>
            </a:extLst>
          </p:cNvPr>
          <p:cNvSpPr txBox="1"/>
          <p:nvPr/>
        </p:nvSpPr>
        <p:spPr>
          <a:xfrm>
            <a:off x="3391644" y="2055045"/>
            <a:ext cx="1073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Less potent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FCE0EC-11E4-9B25-F05C-71AB561ED254}"/>
              </a:ext>
            </a:extLst>
          </p:cNvPr>
          <p:cNvSpPr txBox="1"/>
          <p:nvPr/>
        </p:nvSpPr>
        <p:spPr>
          <a:xfrm>
            <a:off x="8826294" y="3868353"/>
            <a:ext cx="1073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Less potent </a:t>
            </a:r>
          </a:p>
        </p:txBody>
      </p:sp>
    </p:spTree>
    <p:extLst>
      <p:ext uri="{BB962C8B-B14F-4D97-AF65-F5344CB8AC3E}">
        <p14:creationId xmlns:p14="http://schemas.microsoft.com/office/powerpoint/2010/main" val="2362315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7027F5B8-D08C-BA8D-BF37-184D817D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20" y="738701"/>
            <a:ext cx="9368480" cy="584229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059455A-212B-6312-1EA6-5BB25955F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02" y="1119695"/>
            <a:ext cx="949898" cy="93445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83B5FF9-68A6-32B0-0DD3-AF2AA75B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02" y="2389772"/>
            <a:ext cx="949898" cy="93445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510E6F-6EEF-8354-A9B6-CB8DB3DB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02" y="3659849"/>
            <a:ext cx="949898" cy="93445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CF16C1B-C9B0-B081-906A-E0073F396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102" y="4929926"/>
            <a:ext cx="949898" cy="93445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31F24358-78AB-4F98-0D1C-CCDE56D95109}"/>
              </a:ext>
            </a:extLst>
          </p:cNvPr>
          <p:cNvSpPr txBox="1"/>
          <p:nvPr/>
        </p:nvSpPr>
        <p:spPr>
          <a:xfrm>
            <a:off x="306468" y="2081995"/>
            <a:ext cx="6495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/>
              <a:t>+ </a:t>
            </a:r>
            <a:r>
              <a:rPr lang="el-GR" sz="1050" b="1" dirty="0"/>
              <a:t>β</a:t>
            </a:r>
            <a:r>
              <a:rPr lang="en-GB" sz="1050" b="1" dirty="0"/>
              <a:t>-FNA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3B752C7-D49B-F41A-4918-C559E3156050}"/>
              </a:ext>
            </a:extLst>
          </p:cNvPr>
          <p:cNvSpPr txBox="1"/>
          <p:nvPr/>
        </p:nvSpPr>
        <p:spPr>
          <a:xfrm>
            <a:off x="243149" y="3328988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+ </a:t>
            </a:r>
            <a:r>
              <a:rPr lang="el-GR" sz="1400" b="1" dirty="0"/>
              <a:t>β</a:t>
            </a:r>
            <a:r>
              <a:rPr lang="en-GB" sz="1400" b="1" dirty="0"/>
              <a:t>-FNA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E676937-DD30-6C83-204E-F84433C623DF}"/>
              </a:ext>
            </a:extLst>
          </p:cNvPr>
          <p:cNvSpPr txBox="1"/>
          <p:nvPr/>
        </p:nvSpPr>
        <p:spPr>
          <a:xfrm>
            <a:off x="31553" y="4622149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+ </a:t>
            </a:r>
            <a:r>
              <a:rPr lang="el-GR" sz="2400" b="1" dirty="0"/>
              <a:t>β</a:t>
            </a:r>
            <a:r>
              <a:rPr lang="en-GB" sz="2400" b="1" dirty="0"/>
              <a:t>-FNA</a:t>
            </a:r>
          </a:p>
        </p:txBody>
      </p:sp>
      <p:sp>
        <p:nvSpPr>
          <p:cNvPr id="82" name="&quot;Not Allowed&quot; Symbol 81">
            <a:extLst>
              <a:ext uri="{FF2B5EF4-FFF2-40B4-BE49-F238E27FC236}">
                <a16:creationId xmlns:a16="http://schemas.microsoft.com/office/drawing/2014/main" id="{68796518-5BA7-86EC-7FB4-A2BA74B26345}"/>
              </a:ext>
            </a:extLst>
          </p:cNvPr>
          <p:cNvSpPr/>
          <p:nvPr/>
        </p:nvSpPr>
        <p:spPr>
          <a:xfrm>
            <a:off x="1297102" y="2337255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3" name="&quot;Not Allowed&quot; Symbol 82">
            <a:extLst>
              <a:ext uri="{FF2B5EF4-FFF2-40B4-BE49-F238E27FC236}">
                <a16:creationId xmlns:a16="http://schemas.microsoft.com/office/drawing/2014/main" id="{401C6E1A-C612-CE62-E486-82AEBD519EB2}"/>
              </a:ext>
            </a:extLst>
          </p:cNvPr>
          <p:cNvSpPr/>
          <p:nvPr/>
        </p:nvSpPr>
        <p:spPr>
          <a:xfrm>
            <a:off x="1610403" y="3050172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4" name="&quot;Not Allowed&quot; Symbol 83">
            <a:extLst>
              <a:ext uri="{FF2B5EF4-FFF2-40B4-BE49-F238E27FC236}">
                <a16:creationId xmlns:a16="http://schemas.microsoft.com/office/drawing/2014/main" id="{5241BD2E-B53A-1CAE-FFC5-403ACA231198}"/>
              </a:ext>
            </a:extLst>
          </p:cNvPr>
          <p:cNvSpPr/>
          <p:nvPr/>
        </p:nvSpPr>
        <p:spPr>
          <a:xfrm>
            <a:off x="1309802" y="3595892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5" name="&quot;Not Allowed&quot; Symbol 84">
            <a:extLst>
              <a:ext uri="{FF2B5EF4-FFF2-40B4-BE49-F238E27FC236}">
                <a16:creationId xmlns:a16="http://schemas.microsoft.com/office/drawing/2014/main" id="{EE81D5BE-4584-1863-8612-44DCC608BCB5}"/>
              </a:ext>
            </a:extLst>
          </p:cNvPr>
          <p:cNvSpPr/>
          <p:nvPr/>
        </p:nvSpPr>
        <p:spPr>
          <a:xfrm>
            <a:off x="1623103" y="4308809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6" name="&quot;Not Allowed&quot; Symbol 85">
            <a:extLst>
              <a:ext uri="{FF2B5EF4-FFF2-40B4-BE49-F238E27FC236}">
                <a16:creationId xmlns:a16="http://schemas.microsoft.com/office/drawing/2014/main" id="{2450D14F-684B-2B7B-E7A3-44383A32A9F8}"/>
              </a:ext>
            </a:extLst>
          </p:cNvPr>
          <p:cNvSpPr/>
          <p:nvPr/>
        </p:nvSpPr>
        <p:spPr>
          <a:xfrm>
            <a:off x="885512" y="4004827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7" name="&quot;Not Allowed&quot; Symbol 86">
            <a:extLst>
              <a:ext uri="{FF2B5EF4-FFF2-40B4-BE49-F238E27FC236}">
                <a16:creationId xmlns:a16="http://schemas.microsoft.com/office/drawing/2014/main" id="{C477345A-AB5C-DC96-F245-8C67CEEF47CD}"/>
              </a:ext>
            </a:extLst>
          </p:cNvPr>
          <p:cNvSpPr/>
          <p:nvPr/>
        </p:nvSpPr>
        <p:spPr>
          <a:xfrm>
            <a:off x="1019324" y="4352975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8" name="&quot;Not Allowed&quot; Symbol 87">
            <a:extLst>
              <a:ext uri="{FF2B5EF4-FFF2-40B4-BE49-F238E27FC236}">
                <a16:creationId xmlns:a16="http://schemas.microsoft.com/office/drawing/2014/main" id="{745F0B05-272E-04C4-0A85-5D3CA265DFA6}"/>
              </a:ext>
            </a:extLst>
          </p:cNvPr>
          <p:cNvSpPr/>
          <p:nvPr/>
        </p:nvSpPr>
        <p:spPr>
          <a:xfrm>
            <a:off x="1330094" y="4866769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9" name="&quot;Not Allowed&quot; Symbol 88">
            <a:extLst>
              <a:ext uri="{FF2B5EF4-FFF2-40B4-BE49-F238E27FC236}">
                <a16:creationId xmlns:a16="http://schemas.microsoft.com/office/drawing/2014/main" id="{706EF2B7-48F3-351E-5D7C-D3BF794C88A8}"/>
              </a:ext>
            </a:extLst>
          </p:cNvPr>
          <p:cNvSpPr/>
          <p:nvPr/>
        </p:nvSpPr>
        <p:spPr>
          <a:xfrm>
            <a:off x="1643395" y="5579686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0" name="&quot;Not Allowed&quot; Symbol 89">
            <a:extLst>
              <a:ext uri="{FF2B5EF4-FFF2-40B4-BE49-F238E27FC236}">
                <a16:creationId xmlns:a16="http://schemas.microsoft.com/office/drawing/2014/main" id="{533330B9-9844-6AE7-48FB-7D02661C367A}"/>
              </a:ext>
            </a:extLst>
          </p:cNvPr>
          <p:cNvSpPr/>
          <p:nvPr/>
        </p:nvSpPr>
        <p:spPr>
          <a:xfrm>
            <a:off x="905804" y="5275704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1" name="&quot;Not Allowed&quot; Symbol 90">
            <a:extLst>
              <a:ext uri="{FF2B5EF4-FFF2-40B4-BE49-F238E27FC236}">
                <a16:creationId xmlns:a16="http://schemas.microsoft.com/office/drawing/2014/main" id="{4169AC57-888B-683E-7A98-ED607E9E8CCF}"/>
              </a:ext>
            </a:extLst>
          </p:cNvPr>
          <p:cNvSpPr/>
          <p:nvPr/>
        </p:nvSpPr>
        <p:spPr>
          <a:xfrm>
            <a:off x="1030194" y="5591064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2" name="&quot;Not Allowed&quot; Symbol 91">
            <a:extLst>
              <a:ext uri="{FF2B5EF4-FFF2-40B4-BE49-F238E27FC236}">
                <a16:creationId xmlns:a16="http://schemas.microsoft.com/office/drawing/2014/main" id="{042F5D96-039F-7067-E9C5-486CEF9CB45F}"/>
              </a:ext>
            </a:extLst>
          </p:cNvPr>
          <p:cNvSpPr/>
          <p:nvPr/>
        </p:nvSpPr>
        <p:spPr>
          <a:xfrm>
            <a:off x="1309802" y="5699408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3" name="&quot;Not Allowed&quot; Symbol 92">
            <a:extLst>
              <a:ext uri="{FF2B5EF4-FFF2-40B4-BE49-F238E27FC236}">
                <a16:creationId xmlns:a16="http://schemas.microsoft.com/office/drawing/2014/main" id="{E586BB35-20E9-3495-762F-77FF7262C5F9}"/>
              </a:ext>
            </a:extLst>
          </p:cNvPr>
          <p:cNvSpPr/>
          <p:nvPr/>
        </p:nvSpPr>
        <p:spPr>
          <a:xfrm>
            <a:off x="1599885" y="4970762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4" name="&quot;Not Allowed&quot; Symbol 93">
            <a:extLst>
              <a:ext uri="{FF2B5EF4-FFF2-40B4-BE49-F238E27FC236}">
                <a16:creationId xmlns:a16="http://schemas.microsoft.com/office/drawing/2014/main" id="{586459D4-73FD-2933-A819-7D7DFA476691}"/>
              </a:ext>
            </a:extLst>
          </p:cNvPr>
          <p:cNvSpPr/>
          <p:nvPr/>
        </p:nvSpPr>
        <p:spPr>
          <a:xfrm>
            <a:off x="1733873" y="5275224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289CB4-7A8D-BFA7-5E4F-8C84017A42D1}"/>
              </a:ext>
            </a:extLst>
          </p:cNvPr>
          <p:cNvSpPr txBox="1"/>
          <p:nvPr/>
        </p:nvSpPr>
        <p:spPr>
          <a:xfrm>
            <a:off x="1223683" y="1185530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µ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5F8A21E-EA60-F27D-526E-1FE5EA9E2E43}"/>
              </a:ext>
            </a:extLst>
          </p:cNvPr>
          <p:cNvSpPr txBox="1"/>
          <p:nvPr/>
        </p:nvSpPr>
        <p:spPr>
          <a:xfrm>
            <a:off x="1263504" y="2595118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µ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FE0CE96-AED9-1A25-34B3-24C1E28E84E6}"/>
              </a:ext>
            </a:extLst>
          </p:cNvPr>
          <p:cNvSpPr txBox="1"/>
          <p:nvPr/>
        </p:nvSpPr>
        <p:spPr>
          <a:xfrm>
            <a:off x="1285741" y="391678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µ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B4D1D01-78A2-5AA7-A9AC-C6BDEDCE9E8D}"/>
              </a:ext>
            </a:extLst>
          </p:cNvPr>
          <p:cNvSpPr txBox="1"/>
          <p:nvPr/>
        </p:nvSpPr>
        <p:spPr>
          <a:xfrm>
            <a:off x="1307979" y="5247241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µ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1A84AB3-C546-14F1-D422-12D351F1D777}"/>
              </a:ext>
            </a:extLst>
          </p:cNvPr>
          <p:cNvCxnSpPr>
            <a:cxnSpLocks/>
          </p:cNvCxnSpPr>
          <p:nvPr/>
        </p:nvCxnSpPr>
        <p:spPr>
          <a:xfrm>
            <a:off x="1433272" y="2081995"/>
            <a:ext cx="0" cy="202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E786884-BD85-7655-365F-FE6FEE74D6EE}"/>
              </a:ext>
            </a:extLst>
          </p:cNvPr>
          <p:cNvCxnSpPr>
            <a:cxnSpLocks/>
          </p:cNvCxnSpPr>
          <p:nvPr/>
        </p:nvCxnSpPr>
        <p:spPr>
          <a:xfrm>
            <a:off x="1425652" y="3340044"/>
            <a:ext cx="0" cy="202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B8660B2C-D64D-DFDE-07D3-4C84E6AD757B}"/>
              </a:ext>
            </a:extLst>
          </p:cNvPr>
          <p:cNvCxnSpPr>
            <a:cxnSpLocks/>
          </p:cNvCxnSpPr>
          <p:nvPr/>
        </p:nvCxnSpPr>
        <p:spPr>
          <a:xfrm>
            <a:off x="1425652" y="4620953"/>
            <a:ext cx="0" cy="202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4BD865FE-BC2D-5BC3-C547-54EF62AFCB01}"/>
              </a:ext>
            </a:extLst>
          </p:cNvPr>
          <p:cNvSpPr txBox="1"/>
          <p:nvPr/>
        </p:nvSpPr>
        <p:spPr>
          <a:xfrm>
            <a:off x="6743849" y="6498193"/>
            <a:ext cx="532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A0A0"/>
                </a:solidFill>
              </a:rPr>
              <a:t>*** First significant reduction in efficacy from control (0 nM)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DEEF4-C69C-08CF-CBAD-F75657774A55}"/>
              </a:ext>
            </a:extLst>
          </p:cNvPr>
          <p:cNvSpPr txBox="1">
            <a:spLocks/>
          </p:cNvSpPr>
          <p:nvPr/>
        </p:nvSpPr>
        <p:spPr>
          <a:xfrm>
            <a:off x="0" y="-38284"/>
            <a:ext cx="12192000" cy="652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Limiting receptor availability reduces µ agonist efficacy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D5CD5E-8C17-BA35-D711-172A7972C7F1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C1E441C-4DB0-B5E8-609E-9FD65F42E8CC}"/>
              </a:ext>
            </a:extLst>
          </p:cNvPr>
          <p:cNvSpPr txBox="1"/>
          <p:nvPr/>
        </p:nvSpPr>
        <p:spPr>
          <a:xfrm>
            <a:off x="3481649" y="1246601"/>
            <a:ext cx="10759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100 nM &lt;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77D84-7BE8-36F7-F13B-6E10B537C453}"/>
              </a:ext>
            </a:extLst>
          </p:cNvPr>
          <p:cNvSpPr txBox="1"/>
          <p:nvPr/>
        </p:nvSpPr>
        <p:spPr>
          <a:xfrm>
            <a:off x="8080175" y="1217589"/>
            <a:ext cx="10759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100 nM &lt;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C179FA-861C-1449-1162-56E6F3CEFA34}"/>
              </a:ext>
            </a:extLst>
          </p:cNvPr>
          <p:cNvSpPr txBox="1"/>
          <p:nvPr/>
        </p:nvSpPr>
        <p:spPr>
          <a:xfrm>
            <a:off x="10346053" y="4985708"/>
            <a:ext cx="1075936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100 nM 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FC7C2-1839-05CC-6BE2-D43B81DFBCA1}"/>
              </a:ext>
            </a:extLst>
          </p:cNvPr>
          <p:cNvSpPr txBox="1"/>
          <p:nvPr/>
        </p:nvSpPr>
        <p:spPr>
          <a:xfrm>
            <a:off x="8017374" y="4985708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0FBC6-4CCA-615E-D3A4-7E6CDDF0B758}"/>
              </a:ext>
            </a:extLst>
          </p:cNvPr>
          <p:cNvSpPr txBox="1"/>
          <p:nvPr/>
        </p:nvSpPr>
        <p:spPr>
          <a:xfrm>
            <a:off x="5726795" y="4985708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0B754-3A20-9D7F-B39A-1348DD297EF1}"/>
              </a:ext>
            </a:extLst>
          </p:cNvPr>
          <p:cNvSpPr txBox="1"/>
          <p:nvPr/>
        </p:nvSpPr>
        <p:spPr>
          <a:xfrm>
            <a:off x="3464791" y="4985708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7FAEDA-9ED5-4006-0336-E24632EDFE4B}"/>
              </a:ext>
            </a:extLst>
          </p:cNvPr>
          <p:cNvSpPr txBox="1"/>
          <p:nvPr/>
        </p:nvSpPr>
        <p:spPr>
          <a:xfrm>
            <a:off x="8003029" y="3112446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5F4594-54DC-B216-3E20-7C82A3C52C6B}"/>
              </a:ext>
            </a:extLst>
          </p:cNvPr>
          <p:cNvSpPr txBox="1"/>
          <p:nvPr/>
        </p:nvSpPr>
        <p:spPr>
          <a:xfrm>
            <a:off x="5712450" y="3112446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14188D-18FD-7E7E-ADEE-D91194961B17}"/>
              </a:ext>
            </a:extLst>
          </p:cNvPr>
          <p:cNvSpPr txBox="1"/>
          <p:nvPr/>
        </p:nvSpPr>
        <p:spPr>
          <a:xfrm>
            <a:off x="3450446" y="3112446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3EF90-C36F-8A59-B8BA-014E7CD23151}"/>
              </a:ext>
            </a:extLst>
          </p:cNvPr>
          <p:cNvSpPr txBox="1"/>
          <p:nvPr/>
        </p:nvSpPr>
        <p:spPr>
          <a:xfrm>
            <a:off x="10427143" y="1199669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12A54-DBAC-A19D-FA5C-F20219C15C34}"/>
              </a:ext>
            </a:extLst>
          </p:cNvPr>
          <p:cNvSpPr txBox="1"/>
          <p:nvPr/>
        </p:nvSpPr>
        <p:spPr>
          <a:xfrm>
            <a:off x="5726795" y="1218719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F8172-8F4A-7A0E-EB74-BBA82793A4B5}"/>
              </a:ext>
            </a:extLst>
          </p:cNvPr>
          <p:cNvSpPr txBox="1"/>
          <p:nvPr/>
        </p:nvSpPr>
        <p:spPr>
          <a:xfrm>
            <a:off x="10346053" y="3092688"/>
            <a:ext cx="10823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/>
              <a:t>&lt; 100 nM</a:t>
            </a:r>
          </a:p>
        </p:txBody>
      </p:sp>
    </p:spTree>
    <p:extLst>
      <p:ext uri="{BB962C8B-B14F-4D97-AF65-F5344CB8AC3E}">
        <p14:creationId xmlns:p14="http://schemas.microsoft.com/office/powerpoint/2010/main" val="113322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6059455A-212B-6312-1EA6-5BB25955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58" y="2313983"/>
            <a:ext cx="949898" cy="93445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4510E6F-6EEF-8354-A9B6-CB8DB3DBD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543" y="3604717"/>
            <a:ext cx="949898" cy="934453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B3B752C7-D49B-F41A-4918-C559E3156050}"/>
              </a:ext>
            </a:extLst>
          </p:cNvPr>
          <p:cNvSpPr txBox="1"/>
          <p:nvPr/>
        </p:nvSpPr>
        <p:spPr>
          <a:xfrm>
            <a:off x="970590" y="321670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+ </a:t>
            </a:r>
            <a:r>
              <a:rPr lang="el-GR" sz="1400" b="1" dirty="0"/>
              <a:t>β</a:t>
            </a:r>
            <a:r>
              <a:rPr lang="en-GB" sz="1400" b="1" dirty="0"/>
              <a:t>-FNA</a:t>
            </a:r>
          </a:p>
          <a:p>
            <a:r>
              <a:rPr lang="en-GB" sz="1400" b="1" dirty="0"/>
              <a:t>(100 nM)</a:t>
            </a:r>
          </a:p>
        </p:txBody>
      </p:sp>
      <p:sp>
        <p:nvSpPr>
          <p:cNvPr id="84" name="&quot;Not Allowed&quot; Symbol 83">
            <a:extLst>
              <a:ext uri="{FF2B5EF4-FFF2-40B4-BE49-F238E27FC236}">
                <a16:creationId xmlns:a16="http://schemas.microsoft.com/office/drawing/2014/main" id="{5241BD2E-B53A-1CAE-FFC5-403ACA231198}"/>
              </a:ext>
            </a:extLst>
          </p:cNvPr>
          <p:cNvSpPr/>
          <p:nvPr/>
        </p:nvSpPr>
        <p:spPr>
          <a:xfrm>
            <a:off x="2037243" y="3540760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5" name="&quot;Not Allowed&quot; Symbol 84">
            <a:extLst>
              <a:ext uri="{FF2B5EF4-FFF2-40B4-BE49-F238E27FC236}">
                <a16:creationId xmlns:a16="http://schemas.microsoft.com/office/drawing/2014/main" id="{EE81D5BE-4584-1863-8612-44DCC608BCB5}"/>
              </a:ext>
            </a:extLst>
          </p:cNvPr>
          <p:cNvSpPr/>
          <p:nvPr/>
        </p:nvSpPr>
        <p:spPr>
          <a:xfrm>
            <a:off x="2350544" y="4253677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6" name="&quot;Not Allowed&quot; Symbol 85">
            <a:extLst>
              <a:ext uri="{FF2B5EF4-FFF2-40B4-BE49-F238E27FC236}">
                <a16:creationId xmlns:a16="http://schemas.microsoft.com/office/drawing/2014/main" id="{2450D14F-684B-2B7B-E7A3-44383A32A9F8}"/>
              </a:ext>
            </a:extLst>
          </p:cNvPr>
          <p:cNvSpPr/>
          <p:nvPr/>
        </p:nvSpPr>
        <p:spPr>
          <a:xfrm>
            <a:off x="1612953" y="3949695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7" name="&quot;Not Allowed&quot; Symbol 86">
            <a:extLst>
              <a:ext uri="{FF2B5EF4-FFF2-40B4-BE49-F238E27FC236}">
                <a16:creationId xmlns:a16="http://schemas.microsoft.com/office/drawing/2014/main" id="{C477345A-AB5C-DC96-F245-8C67CEEF47CD}"/>
              </a:ext>
            </a:extLst>
          </p:cNvPr>
          <p:cNvSpPr/>
          <p:nvPr/>
        </p:nvSpPr>
        <p:spPr>
          <a:xfrm>
            <a:off x="1746765" y="4297843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1289CB4-7A8D-BFA7-5E4F-8C84017A42D1}"/>
              </a:ext>
            </a:extLst>
          </p:cNvPr>
          <p:cNvSpPr txBox="1"/>
          <p:nvPr/>
        </p:nvSpPr>
        <p:spPr>
          <a:xfrm>
            <a:off x="1960039" y="2379818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µ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FE0CE96-AED9-1A25-34B3-24C1E28E84E6}"/>
              </a:ext>
            </a:extLst>
          </p:cNvPr>
          <p:cNvSpPr txBox="1"/>
          <p:nvPr/>
        </p:nvSpPr>
        <p:spPr>
          <a:xfrm>
            <a:off x="2013182" y="386165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µ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5FB7B20-65F5-9F7D-2073-E6BA1C661A40}"/>
              </a:ext>
            </a:extLst>
          </p:cNvPr>
          <p:cNvCxnSpPr>
            <a:cxnSpLocks/>
          </p:cNvCxnSpPr>
          <p:nvPr/>
        </p:nvCxnSpPr>
        <p:spPr>
          <a:xfrm>
            <a:off x="2176222" y="3275106"/>
            <a:ext cx="0" cy="2025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3C7141C-6C9F-32C1-6979-19CC70B003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493310"/>
              </p:ext>
            </p:extLst>
          </p:nvPr>
        </p:nvGraphicFramePr>
        <p:xfrm>
          <a:off x="3401242" y="651398"/>
          <a:ext cx="8172737" cy="6253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9368570" imgH="7167426" progId="Prism9.Document">
                  <p:embed/>
                </p:oleObj>
              </mc:Choice>
              <mc:Fallback>
                <p:oleObj name="Prism 9" r:id="rId3" imgW="9368570" imgH="7167426" progId="Prism9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3C7141C-6C9F-32C1-6979-19CC70B003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01242" y="651398"/>
                        <a:ext cx="8172737" cy="6253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7CF6EAD-B141-AB81-82C9-FFB2F9DD7499}"/>
              </a:ext>
            </a:extLst>
          </p:cNvPr>
          <p:cNvSpPr txBox="1">
            <a:spLocks/>
          </p:cNvSpPr>
          <p:nvPr/>
        </p:nvSpPr>
        <p:spPr>
          <a:xfrm>
            <a:off x="0" y="-38284"/>
            <a:ext cx="12192000" cy="6521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Partial agonism revealed by reducing receptor availability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924423-EEFD-DAB5-C173-0704DE38D663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A7363B-7C8D-A64D-66BF-869CEF7FA12A}"/>
              </a:ext>
            </a:extLst>
          </p:cNvPr>
          <p:cNvSpPr txBox="1"/>
          <p:nvPr/>
        </p:nvSpPr>
        <p:spPr>
          <a:xfrm>
            <a:off x="4653875" y="968689"/>
            <a:ext cx="734496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100 nM 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4557CC-1215-A111-A1FF-B6591CDFC880}"/>
              </a:ext>
            </a:extLst>
          </p:cNvPr>
          <p:cNvSpPr txBox="1"/>
          <p:nvPr/>
        </p:nvSpPr>
        <p:spPr>
          <a:xfrm>
            <a:off x="8709564" y="940807"/>
            <a:ext cx="734496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100 nM 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1BFAD-5677-470A-1332-DFED9BA3F514}"/>
              </a:ext>
            </a:extLst>
          </p:cNvPr>
          <p:cNvSpPr txBox="1"/>
          <p:nvPr/>
        </p:nvSpPr>
        <p:spPr>
          <a:xfrm>
            <a:off x="9986215" y="5530157"/>
            <a:ext cx="734496" cy="2616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100 nM &lt;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232E8-DD80-34C5-7A38-868432E6CD2F}"/>
              </a:ext>
            </a:extLst>
          </p:cNvPr>
          <p:cNvSpPr txBox="1"/>
          <p:nvPr/>
        </p:nvSpPr>
        <p:spPr>
          <a:xfrm>
            <a:off x="7975068" y="5530157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DA69FA-712E-B8C6-88B5-818EA9BE4246}"/>
              </a:ext>
            </a:extLst>
          </p:cNvPr>
          <p:cNvSpPr txBox="1"/>
          <p:nvPr/>
        </p:nvSpPr>
        <p:spPr>
          <a:xfrm>
            <a:off x="5963921" y="5530157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BD73D0-2035-C2CF-CA1A-C57F21552102}"/>
              </a:ext>
            </a:extLst>
          </p:cNvPr>
          <p:cNvSpPr txBox="1"/>
          <p:nvPr/>
        </p:nvSpPr>
        <p:spPr>
          <a:xfrm>
            <a:off x="3938429" y="5532485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3DDAAF-42DD-4768-69A7-C9E6AAA0B4D9}"/>
              </a:ext>
            </a:extLst>
          </p:cNvPr>
          <p:cNvSpPr txBox="1"/>
          <p:nvPr/>
        </p:nvSpPr>
        <p:spPr>
          <a:xfrm>
            <a:off x="7975068" y="3664041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400ED-375C-5415-E516-80FCE37909C2}"/>
              </a:ext>
            </a:extLst>
          </p:cNvPr>
          <p:cNvSpPr txBox="1"/>
          <p:nvPr/>
        </p:nvSpPr>
        <p:spPr>
          <a:xfrm>
            <a:off x="5949576" y="3656895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389EFB-2109-1D48-03DB-C0F287A09E92}"/>
              </a:ext>
            </a:extLst>
          </p:cNvPr>
          <p:cNvSpPr txBox="1"/>
          <p:nvPr/>
        </p:nvSpPr>
        <p:spPr>
          <a:xfrm>
            <a:off x="3924084" y="3659223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387A8-F8E3-3577-785F-D2A0CDA1F2E9}"/>
              </a:ext>
            </a:extLst>
          </p:cNvPr>
          <p:cNvSpPr txBox="1"/>
          <p:nvPr/>
        </p:nvSpPr>
        <p:spPr>
          <a:xfrm>
            <a:off x="10785550" y="924677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A4788E-64C9-7EFA-88C3-3C906283FFEC}"/>
              </a:ext>
            </a:extLst>
          </p:cNvPr>
          <p:cNvSpPr txBox="1"/>
          <p:nvPr/>
        </p:nvSpPr>
        <p:spPr>
          <a:xfrm>
            <a:off x="6899021" y="940807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9DB3C0-CA03-3B77-BE4E-CD9CF2F032B1}"/>
              </a:ext>
            </a:extLst>
          </p:cNvPr>
          <p:cNvSpPr txBox="1"/>
          <p:nvPr/>
        </p:nvSpPr>
        <p:spPr>
          <a:xfrm>
            <a:off x="9986897" y="3673377"/>
            <a:ext cx="73449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050" b="1" dirty="0"/>
              <a:t>&lt; 100 nM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828D4E-FE43-6918-0AC8-4ECBF3D1FEEA}"/>
              </a:ext>
            </a:extLst>
          </p:cNvPr>
          <p:cNvSpPr/>
          <p:nvPr/>
        </p:nvSpPr>
        <p:spPr>
          <a:xfrm>
            <a:off x="6934200" y="1333096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9558C4-861C-2CF6-C1E9-EF25BF26FB11}"/>
              </a:ext>
            </a:extLst>
          </p:cNvPr>
          <p:cNvSpPr/>
          <p:nvPr/>
        </p:nvSpPr>
        <p:spPr>
          <a:xfrm>
            <a:off x="11070930" y="1333096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A7A711-7210-8592-165B-0E995A5459F9}"/>
              </a:ext>
            </a:extLst>
          </p:cNvPr>
          <p:cNvSpPr/>
          <p:nvPr/>
        </p:nvSpPr>
        <p:spPr>
          <a:xfrm>
            <a:off x="5009852" y="3318555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9708CC-F825-83CD-EEB9-CC7D1AF3E820}"/>
              </a:ext>
            </a:extLst>
          </p:cNvPr>
          <p:cNvSpPr/>
          <p:nvPr/>
        </p:nvSpPr>
        <p:spPr>
          <a:xfrm>
            <a:off x="6934200" y="3205533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FC7102-589F-8E99-7C03-27E7769E6059}"/>
              </a:ext>
            </a:extLst>
          </p:cNvPr>
          <p:cNvSpPr/>
          <p:nvPr/>
        </p:nvSpPr>
        <p:spPr>
          <a:xfrm>
            <a:off x="8858548" y="3221718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D80EA6-9FDE-91C1-8E7C-A54D887815AC}"/>
              </a:ext>
            </a:extLst>
          </p:cNvPr>
          <p:cNvSpPr/>
          <p:nvPr/>
        </p:nvSpPr>
        <p:spPr>
          <a:xfrm>
            <a:off x="10862408" y="3247842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65D68A-7F30-A90F-7DAF-4C7F80DAF275}"/>
              </a:ext>
            </a:extLst>
          </p:cNvPr>
          <p:cNvSpPr/>
          <p:nvPr/>
        </p:nvSpPr>
        <p:spPr>
          <a:xfrm>
            <a:off x="4923988" y="5322622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82F670-C838-B7E1-DC51-D440B7D3075F}"/>
              </a:ext>
            </a:extLst>
          </p:cNvPr>
          <p:cNvSpPr/>
          <p:nvPr/>
        </p:nvSpPr>
        <p:spPr>
          <a:xfrm>
            <a:off x="6845569" y="5314941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19D5E5-ECB7-D00C-1F59-4D09FA378DD1}"/>
              </a:ext>
            </a:extLst>
          </p:cNvPr>
          <p:cNvSpPr/>
          <p:nvPr/>
        </p:nvSpPr>
        <p:spPr>
          <a:xfrm>
            <a:off x="9136952" y="5314940"/>
            <a:ext cx="320936" cy="676679"/>
          </a:xfrm>
          <a:prstGeom prst="rect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171331-EC24-FEC1-7DF5-936A5813D4A3}"/>
              </a:ext>
            </a:extLst>
          </p:cNvPr>
          <p:cNvSpPr/>
          <p:nvPr/>
        </p:nvSpPr>
        <p:spPr>
          <a:xfrm>
            <a:off x="10922223" y="5362378"/>
            <a:ext cx="320936" cy="676679"/>
          </a:xfrm>
          <a:prstGeom prst="rect">
            <a:avLst/>
          </a:prstGeom>
          <a:noFill/>
          <a:ln w="57150">
            <a:solidFill>
              <a:srgbClr val="D6DC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574FD1-F851-39B5-D80E-7F78C8B6B772}"/>
              </a:ext>
            </a:extLst>
          </p:cNvPr>
          <p:cNvSpPr/>
          <p:nvPr/>
        </p:nvSpPr>
        <p:spPr>
          <a:xfrm>
            <a:off x="4841067" y="1503491"/>
            <a:ext cx="320936" cy="676679"/>
          </a:xfrm>
          <a:prstGeom prst="rect">
            <a:avLst/>
          </a:prstGeom>
          <a:noFill/>
          <a:ln w="57150">
            <a:solidFill>
              <a:srgbClr val="D6DC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1F4EC9B-E1FF-FD13-872B-40291CA807D4}"/>
              </a:ext>
            </a:extLst>
          </p:cNvPr>
          <p:cNvSpPr/>
          <p:nvPr/>
        </p:nvSpPr>
        <p:spPr>
          <a:xfrm>
            <a:off x="8821449" y="1440482"/>
            <a:ext cx="320936" cy="676679"/>
          </a:xfrm>
          <a:prstGeom prst="rect">
            <a:avLst/>
          </a:prstGeom>
          <a:noFill/>
          <a:ln w="57150">
            <a:solidFill>
              <a:srgbClr val="D6DC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1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7D1B2-95C1-3E08-53B5-F5D88186B44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1699" y="2554082"/>
            <a:ext cx="984116" cy="19682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465510-93A4-3F38-4498-9AC33279FC93}"/>
              </a:ext>
            </a:extLst>
          </p:cNvPr>
          <p:cNvSpPr/>
          <p:nvPr/>
        </p:nvSpPr>
        <p:spPr>
          <a:xfrm>
            <a:off x="7570119" y="2290549"/>
            <a:ext cx="1857137" cy="22355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Partial receptor availability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E32854E-D9DE-10D0-C32D-9CBC5CC36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2289489"/>
              </p:ext>
            </p:extLst>
          </p:nvPr>
        </p:nvGraphicFramePr>
        <p:xfrm>
          <a:off x="2349432" y="2332038"/>
          <a:ext cx="3079750" cy="289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3" imgW="3079520" imgH="2896719" progId="Prism9.Document">
                  <p:embed/>
                </p:oleObj>
              </mc:Choice>
              <mc:Fallback>
                <p:oleObj name="Prism 9" r:id="rId3" imgW="3079520" imgH="2896719" progId="Prism9.Documen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E32854E-D9DE-10D0-C32D-9CBC5CC367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9432" y="2332038"/>
                        <a:ext cx="3079750" cy="289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9863B15-A082-923C-B58E-B2A91D6B6F5E}"/>
              </a:ext>
            </a:extLst>
          </p:cNvPr>
          <p:cNvSpPr txBox="1"/>
          <p:nvPr/>
        </p:nvSpPr>
        <p:spPr>
          <a:xfrm>
            <a:off x="3211374" y="3994150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 = 0.56</a:t>
            </a:r>
          </a:p>
          <a:p>
            <a:r>
              <a:rPr lang="en-GB" sz="1400" i="1" dirty="0"/>
              <a:t>p &gt; 0.05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3151CE6-9758-7F78-7341-6846651BBB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508614"/>
              </p:ext>
            </p:extLst>
          </p:nvPr>
        </p:nvGraphicFramePr>
        <p:xfrm>
          <a:off x="6764338" y="2332038"/>
          <a:ext cx="3152775" cy="289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9" r:id="rId5" imgW="3152988" imgH="2896719" progId="Prism9.Document">
                  <p:embed/>
                </p:oleObj>
              </mc:Choice>
              <mc:Fallback>
                <p:oleObj name="Prism 9" r:id="rId5" imgW="3152988" imgH="2896719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E3151CE6-9758-7F78-7341-6846651BBB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64338" y="2332038"/>
                        <a:ext cx="3152775" cy="2897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49A8A62-58BF-6DCF-2E81-C2CD24A77A66}"/>
              </a:ext>
            </a:extLst>
          </p:cNvPr>
          <p:cNvSpPr txBox="1"/>
          <p:nvPr/>
        </p:nvSpPr>
        <p:spPr>
          <a:xfrm>
            <a:off x="8734226" y="3987651"/>
            <a:ext cx="7665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r = 0.76</a:t>
            </a:r>
          </a:p>
          <a:p>
            <a:r>
              <a:rPr lang="en-GB" sz="1400" i="1" dirty="0"/>
              <a:t>p &lt; 0.05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C7A5A0-2617-B240-DF09-C1504697FBFC}"/>
              </a:ext>
            </a:extLst>
          </p:cNvPr>
          <p:cNvSpPr/>
          <p:nvPr/>
        </p:nvSpPr>
        <p:spPr>
          <a:xfrm>
            <a:off x="3106949" y="2297048"/>
            <a:ext cx="1857137" cy="223557"/>
          </a:xfrm>
          <a:prstGeom prst="rect">
            <a:avLst/>
          </a:prstGeom>
          <a:solidFill>
            <a:srgbClr val="D9D9D9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Full receptor availability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8DE32C-4AC3-7BF5-870D-19FEBD8AA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057" y="3059697"/>
            <a:ext cx="949898" cy="9344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F122F7-89A9-4A55-9FC5-C3A27037E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34" y="3053198"/>
            <a:ext cx="949898" cy="934453"/>
          </a:xfrm>
          <a:prstGeom prst="rect">
            <a:avLst/>
          </a:prstGeom>
        </p:spPr>
      </p:pic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3FB3C3AC-A806-AC90-4180-98611FC3E287}"/>
              </a:ext>
            </a:extLst>
          </p:cNvPr>
          <p:cNvSpPr/>
          <p:nvPr/>
        </p:nvSpPr>
        <p:spPr>
          <a:xfrm>
            <a:off x="10344234" y="2989241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5C872159-8AB0-238E-952D-398447EC85B1}"/>
              </a:ext>
            </a:extLst>
          </p:cNvPr>
          <p:cNvSpPr/>
          <p:nvPr/>
        </p:nvSpPr>
        <p:spPr>
          <a:xfrm>
            <a:off x="10657535" y="3702158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E1B9EC93-07EE-9993-27B1-58130701E273}"/>
              </a:ext>
            </a:extLst>
          </p:cNvPr>
          <p:cNvSpPr/>
          <p:nvPr/>
        </p:nvSpPr>
        <p:spPr>
          <a:xfrm>
            <a:off x="9919944" y="3398176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&quot;Not Allowed&quot; Symbol 16">
            <a:extLst>
              <a:ext uri="{FF2B5EF4-FFF2-40B4-BE49-F238E27FC236}">
                <a16:creationId xmlns:a16="http://schemas.microsoft.com/office/drawing/2014/main" id="{BE3E37C7-C9DE-B0BF-43EF-1FE0827E8526}"/>
              </a:ext>
            </a:extLst>
          </p:cNvPr>
          <p:cNvSpPr/>
          <p:nvPr/>
        </p:nvSpPr>
        <p:spPr>
          <a:xfrm>
            <a:off x="10053756" y="3746324"/>
            <a:ext cx="246940" cy="246940"/>
          </a:xfrm>
          <a:prstGeom prst="noSmoking">
            <a:avLst>
              <a:gd name="adj" fmla="val 1906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3323FF-9CA3-4FEB-58BF-3F6C103B5252}"/>
              </a:ext>
            </a:extLst>
          </p:cNvPr>
          <p:cNvSpPr txBox="1"/>
          <p:nvPr/>
        </p:nvSpPr>
        <p:spPr>
          <a:xfrm>
            <a:off x="1484638" y="3125532"/>
            <a:ext cx="437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1D2CA9-4816-0075-3848-B0E27521A591}"/>
              </a:ext>
            </a:extLst>
          </p:cNvPr>
          <p:cNvSpPr txBox="1"/>
          <p:nvPr/>
        </p:nvSpPr>
        <p:spPr>
          <a:xfrm>
            <a:off x="10320173" y="331013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µ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FA41A40-D3CB-0AE7-06E4-706632EC1429}"/>
              </a:ext>
            </a:extLst>
          </p:cNvPr>
          <p:cNvSpPr txBox="1">
            <a:spLocks/>
          </p:cNvSpPr>
          <p:nvPr/>
        </p:nvSpPr>
        <p:spPr>
          <a:xfrm>
            <a:off x="0" y="66491"/>
            <a:ext cx="12192000" cy="652104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Limiting receptor reserve reveals correlation in efficacy between assays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542D0E4-752D-9E97-BDB0-F23D3F19B369}"/>
              </a:ext>
            </a:extLst>
          </p:cNvPr>
          <p:cNvCxnSpPr/>
          <p:nvPr/>
        </p:nvCxnSpPr>
        <p:spPr>
          <a:xfrm>
            <a:off x="-166255" y="578195"/>
            <a:ext cx="13312239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40CBF33-5C6E-2C91-E89D-4D83B8015B5A}"/>
              </a:ext>
            </a:extLst>
          </p:cNvPr>
          <p:cNvSpPr txBox="1"/>
          <p:nvPr/>
        </p:nvSpPr>
        <p:spPr>
          <a:xfrm>
            <a:off x="2665239" y="5409568"/>
            <a:ext cx="6662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All agonists able to achieve </a:t>
            </a:r>
          </a:p>
          <a:p>
            <a:r>
              <a:rPr lang="en-GB" b="1" dirty="0"/>
              <a:t>similar maximum response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F9A639-040E-508A-2798-DD3B205B0D7A}"/>
              </a:ext>
            </a:extLst>
          </p:cNvPr>
          <p:cNvSpPr txBox="1"/>
          <p:nvPr/>
        </p:nvSpPr>
        <p:spPr>
          <a:xfrm>
            <a:off x="7818264" y="5461196"/>
            <a:ext cx="2348620" cy="366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True efficacy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42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1740</TotalTime>
  <Words>749</Words>
  <Application>Microsoft Office PowerPoint</Application>
  <PresentationFormat>Widescreen</PresentationFormat>
  <Paragraphs>164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Prism 9</vt:lpstr>
      <vt:lpstr>Distinct mechanism of µ receptor activation by SR-17018 confers G-protein signalling bias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Distinct mechanism of µ receptor activation by SR-17018 confers G-protein signalling bias</dc:title>
  <dc:creator>Sam Singleton (Staff)</dc:creator>
  <cp:lastModifiedBy>Sam Singleton (Staff)</cp:lastModifiedBy>
  <cp:revision>1</cp:revision>
  <dcterms:created xsi:type="dcterms:W3CDTF">2023-11-15T09:57:19Z</dcterms:created>
  <dcterms:modified xsi:type="dcterms:W3CDTF">2023-11-17T10:15:43Z</dcterms:modified>
</cp:coreProperties>
</file>